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в корне слова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буквы, которые прячутся в словах и всё равно пишутся.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то, что не произносится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писать без ошибок в диктантах, упражнениях и книгах. Она учит замечать буквы не только на слух, но и по составу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непроизносимой согласной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корнем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трудная буква находится именно в корне слова. Это значит, что нужно искать общую часть в похожих словах с близким смыслом.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Встречается часто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попадаются в учебниках, диктантах и детских текстах. Чем чаще их замечать, тем легче запомнить правильное написание без лишних сомнений.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слышится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Непроизносимая согласная есть в слове на письме, но при чтении её не слышно. Она как будто тихо сидит в корне и ждёт внимательного читателя.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Пишется правильно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такую букву пропустить, слово станет написано неверно. Поэтому важно не угадывать по слуху, а проверять написание по родственным словам.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прячется трудное место в слове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согласных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непроизносимые согласные прячутся в сочетаниях стн, здн, лнц, рдц и вств. В таких местах одна буква может исчезать на слух, хотя на письме остаётся.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слова особенно внимательны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такие случаи в длинных словах: солнце, поздний, сердце, чувство, праздник. Когда рядом стоит несколько согласных, слово просит от нас очень внимательного взгляда.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проверки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родственное слово, где спорная буква слышится отчётливо. Например: сердце — сердечный, звезда — звёздный, место — местный. Тогда проверка становится понятной.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проверочных слов должен быть общий корень и близкий смысл. Если слова совсем разные, такая подсказка не поможет, даже если звучат похоже.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нужно сравнить слово с образцом и записать его аккуратно. Это простой шаг, но он спасает от смешных ошибок и лишних исправлений.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проверить букву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проверочное слово имеет другой суффикс или форму, но тот же корень. Например: лестница — лестничка. Так нужная буква становится заметнее и слышится лучше.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пар знает ученик, тем легче ему быстро находить подсказку. Слово перестаёт капризничать и начинает поддаваться проверке.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пары вроде поздний — опоздать и радость — радостный. Они показывают, что в основе слов есть общая часть, а значит, можно проверить написание точнее.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слова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ни одной важной буквы.
</a:t>
            </a:r>
            <a:endParaRPr lang="en-US" sz="1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 особенно хорошо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почти не помогают проверкой и поэтому требуют особой памяти: праздник, чувство, здравствуй, лестница. Их полезно чаще читать и писать по образцу.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скучная зубрёжка, а маленькая тренировка внимания. Слово как будто говорит: «Смотри на меня ещё раз!» — и это действительно помогает.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записывать в личный словарик. Когда ребёнок возвращается к ним несколько раз, написание постепенно запоминается без лишнего напряжения.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 не слышится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несколько согласных, произносить каждую отдельно неудобно. Речь становится короче и плавнее, поэтому одна буква может исчезнуть из звучания, хотя в слове она остаётся.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эта буква нужна, чтобы слово выглядело правильно и узнаваемо. Именно поэтому нельзя доверять только слуху: иногда ухо торопится, а буква терпеливо ждёт.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примеры для запоминания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сердце, солнце и лестница встречаются очень часто. В них удобно искать корень и сравнивать с родственными словами, чтобы заметить скрытую букву.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праздник и звёздный встречаются в текстах и заданиях нередко. Если увидеть их в паре с родственными словами, ошибка уже не подкрадётся незаметно.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честный, местный и поздний тоже помогают тренироваться. У них есть проверочные пары, которые делают написание понятнее и спокойнее.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лучше повторять вместе. Тогда буквы запоминаются не по одиночке, а как дружная команда, и это очень помогает на уроках русского языка.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проверка по ударению: здесь важен корень и слышимая буква в родственных словах.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правила один главный приём: букву проверяют родственным словом, а не ударением.
</a:t>
            </a:r>
            <a:endParaRPr lang="en-US" sz="1506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помогают увидеть корень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подсказывает себе само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сердце будто прячет тихую букву в середине, но рядом появляется сердечный — и всё становится ясно. Родственное слово помогает услышать нужный звук и увидеть корень без догадок. Так буква перестаёт быть «невидимкой».
</a:t>
            </a:r>
            <a:endParaRPr lang="en-US" sz="86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зажигает подсказку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вспоминает звезду, слово звёздный уже не кажется трудным. В родственных словах общий смысл помогает найти общий корень, а проверяемая буква словно выходит на свет. Это удобно и даже немного похоже на фокус.
</a:t>
            </a:r>
            <a:endParaRPr lang="en-US" sz="884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собирает свою семью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радость есть дружная семья: радостный, радостно, обрадовать. В таких парах корень остаётся общим, а нужная буква слышится отчётливее. Чем больше похожих слов знает ребёнок, тем легче ему писать без ошибок.
</a:t>
            </a:r>
            <a:endParaRPr lang="en-US" sz="8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ошибка в слове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почему буква может исчезать на слух и как её вернуть через проверочное слово.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памяти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слова парами: солнце — солнечный, сердце — сердечный. Так корень становится заметнее, а трудная буква перестаёт прятаться в середине слова.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пару вслух и сравнивать, где звук слышится отчётливо. Чем чаще встречается такая связка, тем легче ребёнку выбрать правильное написание без спешки.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это почти игра в словесные пазлы: одно слово подсказывает другое. А если записать пару в словарик, она будет работать как маленькая шпаргалка.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 внимательные глаза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слова вслух и сразу ищите в них опасное место. Затем выделяйте корень и сравнивайте слово с родственными парами: поздний — опоздать, местный — место.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делать это регулярно, но недолго: несколько слов каждый день уже дают результат. Глаза привыкают замечать спрятанную букву быстрее, а письмо становится аккуратнее и увереннее.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 тетради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корень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какая часть слова общая и главная. Без корня невозможно понять, где прячется трудная буква.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Увидеть опасное место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посмотрите, нет ли рядом трудного сочетания согласных. Именно там непроизносимая буква любит прятаться.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и проверить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ещё раз прочитайте слово и сравните его с образцом. Так легче не пропустить ни одной буквы.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Подобрать проверку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найдите родственное слово. В нём нужная буква должна слышаться отчётливо и помогать при проверке.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умение пригодится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диктантах это спасает от досадных ошибок: ребёнок не пишет «на слух», а проверяет слово внимательнее и спокойнее.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обычном чтении это полезно: ученик быстрее узнаёт трудные слова, меньше путается и пишет увереннее, как настоящий знаток орфографии.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записках, подписях и коротких сообщениях правильное написание делает текст аккуратным и понятным, будто он собран без крошек и пятен.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списывании такая привычка помогает не торопиться и замечать буквы, которые легко пропустить, если смотреть только на общий вид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внимание со словами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букву-невидимку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солнце спряталась буква, которую не слышно, но она всё равно нужна на письме. Рядом стоит солнечный, и он помогает увидеть корень. Так обычное слово превращается в маленькую загадку для внимательного читателя.
</a:t>
            </a:r>
            <a:endParaRPr lang="en-US" sz="879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подсказывает ответ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праздник часто живёт рядом с проверочным словом, где нужный звук слышится яснее. Если заметить общий корень, ошибка быстро отступает. В таких заданиях русский язык похож на добрую игру в детектива.
</a:t>
            </a:r>
            <a:endParaRPr lang="en-US" sz="889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из школьного блокнота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Сердечный, поздний и местный любят подкидывать ученикам задачки. Но стоит вспомнить родственные слова — и спрятанная буква уже не кажется хитрой. Получается не скучное правило, а настоящая орфографическая игра.
</a:t>
            </a:r>
            <a:endParaRPr lang="en-US" sz="8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теме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Непроизносимая согласная остаётся в корне слова, даже если при чтении её не слышно. Значит, писать нужно не наугад, а по правилу и по проверке.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встречаются сочетания стн, здн, лнц, рдц. А некоторые слова, вроде праздник или чувство, удобнее просто хорошо запомнить и повторять.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— родственные слова с общим корнем и близким смыслом. Они помогают услышать букву отчётливо и не перепутать написание в трудном месте.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может молчать, но не исчезает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прячутся в корне, но родственные слова помогают их найти. Если быть внимательным и тренироваться, писать такие слова станет легко и даже приятно.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2026-05-22T01:28:16Z</dcterms:created>
  <dcterms:modified xsi:type="dcterms:W3CDTF">2026-05-22T01:28:16Z</dcterms:modified>
</cp:coreProperties>
</file>