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теории делимости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помогает быстро понимать числа, дроби и расчёты без остатка.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делимость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делает вычисления понятнее: помогает сокращать дроби, находить общие знаменатели и проверять ответы. В жизни она нужна при делении предметов поровну, составлении расписаний и работе с повторяющимися циклами.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делимость числа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делится на b, если можно найти натуральное c так, что a = b · c. Тогда деление выполняется без остатка, а остаток равен нулю.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Кратное и 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делится на b, то a называют кратным числа b, а b — делителем числа a. Эти названия описывают одну и ту же связь с разных сторон.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делимости, достаточно выполнить деление и посмотреть, остаётся ли после него ноль. Если остаток есть, число не делится нацело.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24 делится на 6, потому что 24 = 6 · 4. А число 35 не делится на 6 без остатка, поскольку целого результата не получается.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и кратные числа 18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18 ровно шесть положительных делителей: 1, 2, 3, 6, 9 и 18. Они показывают, на какие равные части можно разделить это число.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кратные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числа 18 образуют бесконечный ряд: 18, 36, 54, 72, 90 и дальше. Каждое следующее получается прибавлением ещё одного числа 18.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кратные удобно отмечать равными шагами. Такая схема помогает увидеть регулярность: расстояние между соседними кратными всегда одинаковое.
</a:t>
            </a:r>
            <a:endParaRPr lang="en-US" sz="1314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отвечают на вопрос, можно ли разделить 18 поровну, а кратные — можно ли собрать число из одинаковых повторов. Это разные задачи одной темы.
</a:t>
            </a:r>
            <a:endParaRPr lang="en-US" sz="13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переносить делимость с одних чисел на другие, а также быстро проверять суммы, разности и произведения без полного вычисления.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делимости натуральных чисел, школьный курс математики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важные закономерности, которые позволяют заменять длинные вычисления более короткими и быстро проверять делимость.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делимости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на 2, 5 и 10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2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2, если его последняя цифра чётная: 0, 2, 4, 6 или 8. Это самый быстрый признак для проверки больших чисел.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5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5, если оно оканчивается на 0 или 5. Такой признак особенно удобен в устных вычислениях и при проверке ответов.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10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10 только тогда, когда его последняя цифра равна 0. Поэтому его легко распознать даже без деления столбиком.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148, 375 и 860 сразу показывают работу признаков: первое делится на 2, второе — на 5, третье — на 10. Достаточно посмотреть на последнюю цифру.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сумма цифр числа 312, по которой видно его делимость на 3.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признак делимости на 3 и 9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на 3 и 9 удобно складывать цифры числа: у 312 сумма равна 6, поэтому оно делится на 3.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школьным признакам делимости для чисел 48, 75, 90, 123, 250 и 360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делимости на примерах чисел
</a:t>
            </a:r>
            <a:endParaRPr lang="en-US" sz="197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чисел с нулём или чётной последней цифрой обычно находится больше простых признаков делимости.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проверяются признаки по последней цифре; числа 90 и 360 имеют больше всего подходящих правил.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на 4, 8 и 11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4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4, если его последние две цифры образуют число, делящееся на 4. Поэтому 312 подходит, а проверка остаётся быстрой и простой.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8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8, если делится на 8 число, составленное из его последних трёх цифр. У 7 248 это условие выполняется.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11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на 11 складывают цифры на нечётных и чётных местах и находят их разность. Если она делится на 11 или равна нулю, число подходит.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работать с большими числами без полного деления. Они особенно удобны, когда нужно быстро проверить результат или подобрать подходящий способ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делимость по шагам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быстрой проверки натурального числа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числа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 делится только на 1 и само себя. У него ровно два делителя, поэтому оно не раскладывается на меньшие натуральные множители, кроме единицы и самого числа.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число имеет больше двух делителей. Его можно представить как произведение нескольких натуральных чисел, а значит, оно удобно для разложения на простые множители и дальнейших вычислений.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 — наименьшее простое число и единственное чётное простое. Число 1 не относится ни к простым, ни к составным, потому что у него только один делитель.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2062703"/>
            <a:ext cx="5506500" cy="11255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служат базовыми «кирпичиками» для разложения, а составные числа удобно расписывать через простые множители при поиске НОД и НОК.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натуральных чисел по числу делителей.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и составных чисел
</a:t>
            </a:r>
            <a:endParaRPr lang="en-US" sz="273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группы чисел и помогает быстро различать простые и составные числа по количеству делителей.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36: дерево разложения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36 делят на 2, затем снова на 2, после чего остаются множители 3 и 3. В записи получается 2 · 2 · 3 · 3, или 2² · 3². Дерево разложения наглядно показывает каждый шаг.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84: последовательное 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84 можно разложить иначе: 84 = 2 · 2 · 3 · 7, то есть 2² · 3 · 7. На схеме видно, как исходное число постепенно распадается на простые множители, пока не останутся только простые числа.
</a:t>
            </a:r>
            <a:endParaRPr lang="en-US" sz="141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 простые множители
</a:t>
            </a:r>
            <a:endParaRPr lang="en-US" sz="248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Разложения: 36 = 2² · 3²; 48 = 2⁴ · 3; 60 = 2² · 3 · 5; 72 = 2³ · 3².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простых множителей у чисел 36, 48, 60 и 72
</a:t>
            </a:r>
            <a:endParaRPr lang="en-US" sz="20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сами множители, а их количество с учётом степеней. Это помогает сравнить, насколько «составным» является каждое число.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чисел повторяются простые множители 2 и 3, а у 60 появляется ещё и 5. Степени показывают, сколько раз множитель входит в разложение.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НОД чисел 12 и 18.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НОД (12, 18) = 6 из школьного курса математики.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какое наибольшее число подходит сразу для обеих величин без остатка. Это удобно при сокращении дробей и делении на равные группы.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каждое число представляют в виде произведения простых множителей. Такой способ делает видимыми общие и разные части разложения и помогает избежать лишних проб при поиске ответа.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нужные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НОК берут все простые множители, которые встречаются хотя бы в одном разложении, и выбирают наибольшие степени. Так сохраняются все необходимые множители для общего кратного.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Перемножить и 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множителей их перемножают и получают наименьшее число, делящееся на все заданные числа без остатка. При необходимости результат можно быстро проверить делением.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 показывает общий делитель, а НОК — первое число, подходящее всем сразу. Чем больше общих множителей, тем заметнее связь между ними.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определениям НОД и НОК, школьные примеры.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связаны общая часть чисел и их первое общее кратное на разных примерах.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НОД и НОК для нескольких пар чисел
</a:t>
            </a:r>
            <a:endParaRPr lang="en-US" sz="211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НОД и НОК через разложение на множители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простыми множителями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3918" y="1410754"/>
            <a:ext cx="316125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на делимость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раздать предметы поровну, делимость помогает понять, получится ли одинаковое число в каждой группе без остатка и сколько предметов останется.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наборы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фасовке товаров важно выбрать такое количество в пачке или коробке, чтобы всё делилось без остатка. Это делает упаковку удобной и одинаковой.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циклы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повторяющихся событиях делимость помогает определить момент, когда два цикла совпадут снова. Так решают задачи о расписаниях, дежурствах и повторяющихся действиях.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позволяют быстро проверить ответ в примере, не выполняя полное деление. Это экономит время и помогает замечать ошибки в вычислениях.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делимости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связывает делители, кратные, простые числа, разложение на множители, НОД и НОК. Эти идеи делают вычисления быстрее, а решения задач — понятнее и 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2026-05-29T23:59:09Z</dcterms:created>
  <dcterms:modified xsi:type="dcterms:W3CDTF">2026-05-29T23:59:09Z</dcterms:modified>
</cp:coreProperties>
</file>