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суммы вместе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соединять две суммы и находить один ответ.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встречается в 1 классе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встречается в задачах с игрушками, карандашами, яблоками и шагами. Он учит считать по частям, замечать удобные пары чисел и быстро получать ответ без лишних трудностей.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сумма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— это результат сложения. Если числа уже собраны в одну часть, их можно читать как готовую маленькую группу, которую потом удобно соединить с другой группой.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показывают, где заканчивается одна часть и начинается другая. В записи (2+3)+(1+4) каждая скобка хранит свою сумму, а затем обе части складываются вместе.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«часть», «вместе» и «всё целиком» помогают понять запись. Сначала считаем по группам, потом соединяем результаты и получаем общий ответ без путаницы.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двумя группами предметов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(2+1)+(3+1) первая группа даёт 3 предмета. Это можно увидеть на рисунке как маленькую кучку, которую легко пересчитать по одному.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группа даёт 4 предмета, и вместе получается 7. Рисунок с двумя кучками яблок, кубиков или шариков помогает увидеть, как отдельные группы становятся одной общей.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счёте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получить общий ответ из двух скобок.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00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20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988" y="1789450"/>
            <a:ext cx="209475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пример — два способа счёта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по скобкам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каждую сумму отдельно: (1+4)=5 и (2+3)=5. Потом складываем результаты и получаем 10 — всё спокойно и по порядку.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Соединяем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же пример можно записать как 1+4+2+3=10 после подсчёта частей. Числа остаются теми же, меняется только удобный способ записи.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дают один результат, потому что мы не добавляем и не убираем числа. Мы лишь считаем их по-разному, как удобнее глазам и голове.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особенно полезно замечать такие пары заранее: тогда сумма находится быстрее, а счёт становится спокойнее и увереннее.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удобно сводить к числам, которые быстро дают 5 или 10.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как две отдельные коробки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можно представить как две маленькие коробки, в каждой живут свои числа. Сначала пересчитываем содержимое первой коробки, чтобы узнать её сумму.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считаем вторую коробку и соединяем обе получившиеся суммы. На рисунке это похоже на объединение двух кучек в одну общую.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Посчитать первую сумму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проверяем, чему равна первая скобка. Это помогает убедиться, что ни одно число не пропущено.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Сравнить общий результат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результатов полезно пересчитать всё ещё раз. Если обе части дают верные числа, ответ совпадёт и ошибка быстро заметится.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Посчитать вторую сумму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считаем вторую скобку так же внимательно. Если обе части найдены верно, общий ответ будет надёжным.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считают только одну скобку и забывают вторую. Тогда часть примера просто теряется, а ответ становится неверным, даже если первый шаг был правильным.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перепутать числа местами или не заметить знак плюс между суммами. Из-за этого пример читается не полностью, как будто одно слово выпало из предложения.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стараются считать всё подряд и не разделяют пример на части. Так легко потерять нужную скобку и запутаться в порядке действий.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помнить: обе суммы считаются полностью, а потом соединяются вместе. Тогда ответ получается точным и понятным.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(1+2)+(3+4) обе суммы быстро приводят к понятному результату. Такое число удобно для первого самостоятельного счёта без лишних шагов.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задания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удобная цель: к ней легко прийти, если сначала сложить две маленькие части.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(2+2)+(1+5) каждая скобка даёт простое число, а вместе они образуют ясный результат. Это хороший шаг к уверенному счёту по частям.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задания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ответ показывает, что две небольшие части могут сложиться в ровный и знакомый итог.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по картинкам и предметам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на парте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лежат две группы карандашей: в одной — короткая кучка, в другой — ещё одна. Сначала дети считают каждую группу отдельно, а потом соединяют их в один общий набор. Так хорошо видно, как работает сложение.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корзинах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корзины с яблоками помогают увидеть задачу без лишних слов. Сначала пересчитывают яблоки в каждой корзине, затем складывают результаты. Получается аккуратная общая сумма, как будто яблоки сами дружно переселились в одну большую корзину.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Звёздочки и кубики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Звёздочки на рисунке или кубики на столе легко разделить на две маленькие группы. После отдельного счёта дети соединяют их мысленно или пальцем на картинке. Такой способ делает пример понятным и совсем не пугающим.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этот приём помогает больше всего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действовать в примерах с двумя скобками и удобными числами.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можно считать по частям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сначала сложить числа в первой скобке, а потом во второй, общий результат не изменится. Все слагаемые по-прежнему остаются в одном примере, только считаются по очереди.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(a+b)+(c+d) показывает, что каждая скобка собирает свою маленькую группу чисел. Потом обе группы можно соединить и получить одну общую сумму без потери смысла.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это похоже на две кучки игрушек: сначала считаем каждую отдельно, а затем объединяем. Так легче не запутаться и держать пример в голове до конца.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алгоритм для запоминания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первую скобку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какие числа стоят внутри первой пары скобок. Это первая маленькая часть примера, с которой удобно начать счёт.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076075" y="1853347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вторую скобку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найди вторую часть записи. Важно заметить обе скобки, чтобы ни одно число не осталось без внимания.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285800" y="2459117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Посчитать каждую сумму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 числа внутри каждой скобки отдельно. Так получаются два простых результата, а сам пример становится намного понятнее.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073650" y="3095053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Сложить полученные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соедини два найденных ответа. Именно здесь две маленькие суммы превращаются в одну общую и аккуратную.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1285800" y="373103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Проверить ответ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раз посмотри на пример и убедись, что ничего не пропущено. Проверка помогает заметить случайную ошибку раньше, чем она успеет убежать.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проще считать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маленькие, их легче держать в памяти и складывать без спешки. Две отдельные группы предметов выглядят понятно, поэтому ребёнок быстрее замечает, как они соединяются в один результат.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частям уменьшает путаницу в длинной записи. Сначала видно каждую кучку отдельно, а потом — общую сумму. Это особенно удобно, когда хочется решить пример спокойно и без лишних исправлений.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5906" y="3057275"/>
            <a:ext cx="231188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примеры для устного счёта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короткими суммами помогают считать, как будто дети пересчитывают карандаши по две маленькие кучки. Это тренирует внимание и аккуратность без лишней нагрузки.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Звёздочки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Звёздочки на картинке удобно объединять в одну группу. Такой пример быстро показывает, что две маленькие суммы могут дать красивый, ровный итог.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каждой скобке прячутся простые числа, общий ответ находится почти как в корзине с яблоками: сначала отдельно, потом вместе. Получается наглядно и понятно.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легко представить двумя рядами: один ряд считается, второй тоже, а потом они складываются вместе. Это хороший способ потренировать устный счёт без суеты.
</a:t>
            </a:r>
            <a:endParaRPr lang="en-US" sz="11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подсказывают, какие числа образуют отдельную маленькую сумму. Если читать их внимательно, пример становится намного понятнее и не пугает длинной записью.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суммы к сумме значит, что сначала считают каждую часть отдельно, а потом соединяют полученные результаты. Так все слагаемые остаются на месте и не теряются.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пары чисел ускоряют счёт и помогают быстрее увидеть ответ. Особенно полезно, когда в примере появляются числа, которые легко складываются в 5 или 10.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нужна, чтобы убедиться в точности. Если обе части учтены верно, итог получается правильным, а пример — решённым спокойно и уверенно.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 частям — это удобно!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две суммы больше не спорят между собой: сначала считаем каждую, потом соединяем результаты. Такой способ делает примеры понятными, короткими и очень дружелюбными для первоклассника.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2026-05-20T12:12:05Z</dcterms:created>
  <dcterms:modified xsi:type="dcterms:W3CDTF">2026-05-20T12:12:05Z</dcterms:modified>
</cp:coreProperties>
</file>