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9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конца XIX — начала XX века: эпоха перемен
</a:t>
            </a:r>
            <a:endParaRPr lang="en-US" sz="2429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на рубеже веков ищет новый язык для тревожного времени.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культурный фон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быстро меняется: растут города, усиливаются социальные конфликты, а революция и война делают жизнь особенно напряжённой. Литература откликается на эти перемены и ищет новые формы выражения.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литературы рубежа веков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всё чаще обращаются к внутреннему миру человека: его сомнениям, памяти, выбору, чувству одиночества и надежде на обновление.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заметно столкновение старого уклада с новой исторической реальностью, из-за чего привычная жизнь кажется неустойчивой и хрупкой.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важны, но не менее значимы настроение, подтекст и скрытые переживания героя, которые раскрывают глубину конфликта.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Чехов: обычная жизнь и скрытая драма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без внешней громкости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будни людей без эффектных событий, но именно в них открываются их сомнения, надежды и внутренняя усталость. Его герои часто говорят мало, а чувствуют много.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Подтекст и психологическая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пьесах и рассказах Чехова особенно важны пауза, недосказанность и точная деталь. Так скрытая драма звучит сильнее, чем прямое объяснение чувств.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конца XIX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сохраняет верность жизненной правде: писатели внимательно показывают быт, общественную среду и характер человека в обычных обстоятельствах.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Бунина, Чехова и Горького реалистическое изображение становится тоньше и лиричнее, а интерес к психологии героя заметно усиливается.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точные детали и достоверные наблюдения: через них авторы передают не только события, но и настроение эпохи.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литературные направления эпохи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направление по-своему отвечало на вопросы времени и искало новый способ говорить о человеке.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Реализм остаётся самым устойчивым, а футуризм — самым смелым в разрыве с традицией.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курсу литературы XIX — начала XX века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память о прошлом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пейзаж никогда не бывает просто фоном. Он помогает почувствовать настроение героя и напоминает о времени, которое нельзя вернуть. В этом особенно заметна тихая грусть его прозы.
</a:t>
            </a:r>
            <a:endParaRPr lang="en-US" sz="1137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прощание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«Чистый понедельник» чувство связано не только с близостью, но и с расставанием. Бунин показывает, как красота мгновения становится ещё сильнее, когда оно уходит.
</a:t>
            </a:r>
            <a:endParaRPr lang="en-US" sz="1186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в котором слышна музыка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 пишет точно и образно, поэтому его тексты легко представить как живую картину. Простые детали — яблоки, сад, запах, свет — создают ощущение хрупкого и исчезающего мира.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Бунин: красота, память, уходящее время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Горький: человек и сила воли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видел в литературе средство говорить о достоинстве человека, его праве на уважение и сопротивление унижению.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рассказах писателя часто появляется сильная личность, которая не хочет мириться со слабостью и несправедливостью вокруг.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«На дне» особенно остро звучит спор о правде, сочувствии и надежде: каждый герой ищет ответ на тяжёлую жизненную ситуацию.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Горького помогает увидеть, как социальные проблемы связаны с характером человека, его выбором и внутренней стойкостью.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46559"/>
            <a:ext cx="5139684" cy="24633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рубежа веков и их особенности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по-разному писатели и поэты отражали перемены эпохи.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эпоха объединяет очень разные художественные методы: от жизненной точности до символа и эксперимента.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литературы; обобщение по произведениям рубежа XIX–XX веков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40220"/>
            <a:ext cx="720000" cy="64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478989"/>
            <a:ext cx="72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505336"/>
            <a:ext cx="720000" cy="64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Символизм: скрытый смысл и образ тайны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 и скрытое
</a:t>
            </a:r>
            <a:pPr algn="l" indent="0" marL="0">
              <a:lnSpc>
                <a:spcPct val="100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Символисты считали, что за обычными предметами и событиями стоит более глубокий смысл. Поэтому образ в стихах часто работает не буквально, а намекает на важную идею.
</a:t>
            </a:r>
            <a:endParaRPr lang="en-US" sz="892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тайны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символистской поэзии часто встречаются туман, сон, звезда, дорога и вечность. Такие образы создают настроение ожидания, тревоги и внутреннего поиска.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поэты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символизму относятся В. Я. Брюсов, К. Д. Бальмонт, А. А. Блок и Андрей Белый. Их стихи по-разному, но ярко передают ощущение рубежа эпох.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направление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Символизм стал одним из главных направлений начала XX века. Он научил читателя искать в поэзии не только сюжет, но и скрытый духовный смысл.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символа от предмета к скрытому 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18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Символистский образ строится через цепочку ассоциаций: видимый предмет становится знаком и ведёт к более глубокому пониманию.
</a:t>
            </a:r>
            <a:endParaRPr lang="en-US" sz="236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поэзия тревоги и перемен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Блока личное чувство часто соединяется с напряжённым ожиданием будущего. Город, метель и дорога становятся у него знаками внутреннего разлома и надежды.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умел передать в одном образе и мечту, и тревогу, и предчувствие исторических перемен. Поэтому его лирика звучит как разговор о человеке на границе старого и нового мира.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Акмеизм: ясность, точность, предметность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Акмеисты стремились говорить просто и точно, чтобы каждое слово было понятно и выразительно. Им была важна реальная, зримая деталь, а не туманная недосказанность.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ценили земную красоту, культуру прошлого и чётко выстроенный образ. В их стихах предметный мир не исчезает, а становится особенно значимым и выразительным.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Акмеизм возник как ответ на сложность символизма. Его представители — Н. С. Гумилёв, А. А. Ахматова и О. Э. Мандельштам — искали ясность художественной речи.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71" y="1425172"/>
            <a:ext cx="2335515" cy="33401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детали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6520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короткой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стихи кажутся сдержанными, но именно в этой краткости рождается особая выразительность. Маленькая сцена часто раскрывает большую человеческую драму.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9495" y="1576367"/>
            <a:ext cx="1964292" cy="2977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память,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передаёт сильные чувства без лишних слов. Несколько точных деталей помогают увидеть переживание героя и почувствовать напряжение момента.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поэзии эпохи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направления по-разному расставляли акценты, но все они стремились говорить о человеке и времени через образ и настроение.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поэзия обращалась к личным чувствам и ощущению перемен, а городской и будущий мир особенно усилился у футуристов.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материалам темы презентации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Футуристы хотели обновить поэзию и сознательно нарушали привычные правила письма. Их тексты часто звучали резко, неожиданно и очень энергично.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направления важны необычные рифмы, смелые сравнения, сильный ритм и новые слова. Так поэты пытались показать движение времени и перемены в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В. В. Маяковского особенно заметны город, улица, машина и напряжённый голос современности. Его стихи передают силу, протест и стремление говорить громко.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 стал самым дерзким направлением Серебряного века. Он не просто искал новые темы, а переосмысливал сам язык литературы.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Футуризм: эксперимент и новые слова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 русской поэзии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Рубеж XIX–XX веков называют Серебряным веком, потому что поэзия стала особенно разнообразной, смелой и музыкальной. Поэты искали новые ритмы, звуки и способы выразить сложные чувства.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этого времени тесно связана с другими видами искусства и с размышлениями о человеке и мире. Именно поэтому Серебряный век дал культуре столько ярких и непохожих друг на друга голосов.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открытия эпохи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крупными направлениями развивались и новые способы построения образа, фразы и интонации.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становилась всё более разнообразной: от намёка и символа к точной детали и смелому ритму.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визуализация по материалам темы презентации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литературы конца XIX — начала XX века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этого времени научила внимательнее смотреть на внутренний мир человека. Писатели и поэты показали, что важны не только события, но и переживания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расширила возможности русского языка и подготовила новые формы литературы XX века. Смелые художественные поиски стали основой для дальнейшего развития искусства.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рубежа веков помогают понять эпоху перемен и человека, который ищет опору в изменчивом мире. Поэтому они остаются близкими и современному читателю.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Литература, которая услышала перемены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конца XIX — начала XX века показала, как по-разному можно говорить о человеке, времени и будущем. Она обновила язык искусства и стала важной частью культуры нового века.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2026-05-19T07:09:13Z</dcterms:created>
  <dcterms:modified xsi:type="dcterms:W3CDTF">2026-05-19T07:09:13Z</dcterms:modified>
</cp:coreProperties>
</file>