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 английском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и писать числа от thousand до trillion.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большие числа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помогают понимать новости, статистику, игры, путешествия и учебные тексты. На уроке мы разберём, как читать такие числа по-английски и не путать их разряды.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Thousand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Thousand означает «тысяча» и используется для чисел с тремя нулями. После числительного это слово обычно стоит без окончания множественного числа: five thousand students.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Million переводится как «миллион» и помогает называть очень большие количества. В английском тексте говорят one million, two million, a million dollars, но не добавляют s после числительного.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Billion обозначает «миллиард» и часто встречается в новостях, науке и экономике. Это слово показывает уже совсем крупный масштаб, например eight billion people.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Trillion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Trillion означает «триллион» и стоит ещё выше в системе разрядов. Такие числа редки в повседневной речи, но встречаются в экономических и научных текстах.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больших чисел в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названия, запись и пример употребления самых важных больших чисел.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разряд больше предыдущего в 1000 раз, поэтому важно сразу видеть структуру числа.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Общеупотребимые правила английской числовой системы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one million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million записывается как 1,000,000. В этой записи одна единица и шесть нулей, поэтому число легко узнать по длинной цепочке разрядов.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million часто встречается в новостях и учебниках: one million people, a million dollars, millions of users. Оно помогает говорить о больших масштабах быстро и точно.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связать слово million с огромным количеством людей, денег или просмотров. Так легче понять, что число относится к очень крупному масштабу, а не к обычному счёту.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нулей в английских числах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разряд, тем длиннее число и тем важнее не терять группы цифр при чтении.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уровень добавляет ещё три нуля, поэтому система английских чисел легко запоминается по шагам.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английской числовой записи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числительного эти слова обычно не получают форму множественного числа. Такое правило помогает говорить точно: two million people, five thousand students, millions of stars.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английской грамматики и числительных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слова нужно уверенно различать на слух и в записи.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большие числа по-английски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чисел с запятыми по три цифры справа налево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 повседневной жизни и новостях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в мире?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и учебниках часто пишут about 8 billion people in the world. Такое число помогает быстро представить масштаб планеты и понять, почему слово billion так важно в английском языке. Оно встречается в статьях о населении, экологии и развитии стран.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Просмотры, подписчики и 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телефона легко увидеть 1 million subscribers или 2 million views. В финансовых заметках встречается 500 thousand dollars. Большие числа делают сообщение точным и наглядным, особенно когда речь идёт о популярности, цене или успехе проекта.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путешествиях и новостных заголовках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путеводителях и новостях большие числа помогают сравнивать страны, города и события. Например, можно прочитать о расстоянии, количестве жителей или стоимости билета. Такие примеры учат связывать английские слова с реальной жизнью.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в реальных 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шкале видно, как быстро меняется масштаб от класса к школе, затем к городу и всей планете.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знакомые ситуации показывают огромную разницу между разрядами, поэтому чтение больших чисел важно для понимания 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записываются числа в английском языке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 разрядам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большие числа обычно делят запятыми через каждые три цифры справа налево. Так запись 1,250,300 сразу показывает разряды и помогает быстро прочитать число без ошибок.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between English variants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British English внутри числа часто добавляют слово and: one hundred and twenty-five. В American English это слово обычно опускают: one hundred twenty-five. Смысл при этом остаётся одинаковым.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содержит дробную часть, в английском используют point. Например, 3.5 читается как three point five, а не как число с запятой. Это правило важно в математике и ценах.
</a:t>
            </a:r>
            <a:endParaRPr lang="en-US" sz="15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927886"/>
            <a:ext cx="8625000" cy="26636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символы и примеры чтения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выглядит число, как его читают и где оно может встретиться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 запятыми читаются по разрядам, а десятичные дроби — через point. Примеры показывают, что одна система подходит для школы, города, мира и денег.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Общеупотребимые правила чтения чисел в английском языке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больших чисел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ноль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пропущенная цифра полностью меняет значение числа. Поэтому важно проверять запись по разрядам и не спешить, особенно если в числе много нулей.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Million или billion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перепутать, потому что они похожи по звучанию, но обозначают разные масштабы. Помогает простое правило: billion больше million в тысячу раз.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форма множественного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обычного количества слова thousand, million и billion обычно стоят в единственном числе: two million people. Форма two millions people в таком случае неверна.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систем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1,000 означает тысячу, а не число с десятичной запятой. Чтобы избежать путаницы, нужно смотреть на разряды и помнить правила английской записи.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 1000 раз на каждом шаге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каждое следующее большое число начинается с нового разряда и сразу меняет масштаб записи. Это удобно для сравнения величин в разных темах.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уровнями всегда сохраняется один и тот же принцип: к числу добавляется ещё три нуля. Так легче понимать переход от тысяч к триллионам.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английских числительных и разрядов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 науке и космосе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часто используют большие числа, когда говорят о времени. Например, возраст Земли измеряется в миллиардах лет, и именно поэтому в научных текстах слово billion встречается очень часто. Такие формулировки помогают представить огромные промежутки времени.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 Солнечной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астрономии большие числа нужны для расстояний. До Солнца от Земли примерно 150 million kilometers, и эта запись удобнее длинного списка нулей. Она показывает, насколько велика наша планетная система.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Млечного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звёздах, числа становятся ещё больше. В Млечном Пути их hundreds of billions, поэтому одно короткое слово заменяет очень длинное число. Так наука экономит место и делает тексты понятнее.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one to trillion: последовательность чисел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английские названия больших чисел связаны с ростом разряда и добавлением трёх нулей.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 словах и единицах измерения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Kilo-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kilo- помогает связать слово с тысячей. Kilogram означает 1,000 grams, а kilometer — 1,000 meters, поэтому такие слова легко запомнить через число.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Giga-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gigabyte связано с огромным количеством данных: около 1,000,000,000 bytes. Такая приставка часто встречается в телефонах, компьютерах и описаниях памяти.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Mega-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mega- часто встречается в технике и информатике. Она помогает обозначать очень большие значения, например размер файлов или скорость передачи данных в понятной сокращённой форме.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Tera-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tera- показывает ещё больший масштаб и помогает читать единицы измерения в науке и технологиях. Она подчёркивает, что число уже принадлежит новому уровню величины.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большие числа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крупные числа могут описывать людей, деньги, расстояния и цифровые данные. Это делает тему полезной не только на уроке, но и в реальных сообщениях и статьях.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нужны почти в любой сфере: от карты мира до экрана телефона. Чем старше тема, тем чаще английский использует thousand, million и billion.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английской речи и учебных текстов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и числа для запоминания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повторить основные названия больших чисел, их запись и количество нулей.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последовательную шкалу разрядов: каждое следующее число в тысячу раз больше предыдущего. Это главный принцип, который нужно запомнить.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Общеупотребимая английская система чисел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больших числах в английском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помогают читать новости, понимать науку и говорить о реальных вещах без путаницы. Если помнить разряды, запятые и форму слов, читать их по-английски становится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2026-05-30T23:47:50Z</dcterms:created>
  <dcterms:modified xsi:type="dcterms:W3CDTF">2026-05-30T23:47:50Z</dcterms:modified>
</cp:coreProperties>
</file>