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Lektion 15: Kneipe oder Café?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место встречи и вежливо делать заказ.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нужна в 7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этой темы часто встречаются в немецких учебниках, объявлениях и диалогах. Они помогают говорить о еде, напитках, городе и вежливом общении коротко и правильно.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57803"/>
            <a:ext cx="238229" cy="1905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14" y="2128317"/>
            <a:ext cx="218400" cy="24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813" y="2128317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1314" y="2128317"/>
            <a:ext cx="187200" cy="24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7214" y="2128318"/>
            <a:ext cx="1872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урока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Kneipe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Kneipe — это небольшое заведение, где чаще пьют напитки и общаются. Обычно оно связано с вечерним временем, более свободной атмосферой и простыми закусками.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 — место для кофе, чая, какао и десертов. Здесь обычно спокойнее, чем в Kneipe, поэтому его часто выбирают для разговора, чтения или короткой встречи.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Restaurant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Restaurant — заведение, где подают полноценные блюда. Там обычно заказывают суп, горячее и десерт, а не только напитки и лёгкие угощения.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Bestellung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Wort Bestellung означает заказ. Его можно услышать в магазине, кафе или ресторане, когда посетитель выбирает напиток, десерт или блюдо.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Rechnung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Rechnung — это счёт. Это слово важно знать, потому что оно помогает вежливо завершить посещение и попросить оплату в конце разговора.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Kneipe и Café: сравнение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эти два места отличаются по атмосфере, времени посещения и типичным заказам.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Kneipe больше подходит для вечернего общения, а Café — для спокойной дневной встречи и короткого отдыха.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бытовых ситуаций в немецком городе.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Café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заказывают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Café чаще всего заказывают Kaffee, Tee, Kakao, Wasser, Kuchen и Croissant. Эти слова легко встретить в меню и учебных диалогах. Они помогают тренировать тему еды и напитков.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и для чего 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обычно стоят небольшие столики, лежат салфетки и стоят чашки с тарелками. Такое место удобно для короткой встречи, спокойного разговора или выполнения домашних заданий после школы.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Kneipe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Kneipe чаще подают Bier, Wasser, Cola и простые закуски. Это место обычно выбирают вечером, когда люди хотят пообщаться в более свободной и живой обстановке.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не только запомнить слово, но и понимать его смысл. Kneipe отличается от Café атмосферой, временем посещения и кругом типичных гостей.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место встречи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заведения по цели встречи, времени дня и типу заказа.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31521"/>
            <a:ext cx="194700" cy="15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473" y="1712052"/>
            <a:ext cx="194700" cy="19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511" y="3268126"/>
            <a:ext cx="128625" cy="2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9626" y="3268126"/>
            <a:ext cx="154350" cy="2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5712" y="1706500"/>
            <a:ext cx="180075" cy="2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 заказа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 задаёт вежливый тон с самого начала. Такая короткая формула помогает начать разговор спокойно и уважительно, особенно в кафе, ресторане или у стойки обслуживания.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делает просьбу мягче и вежливее. Его часто добавляют к заказу, вопросу или просьбе о счёте, чтобы звучать корректно и дружелюбно.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Haben Sie…? используют, когда нужно спросить о наличии блюда или десерта. Эта модель особенно удобна в кафе, где выбор часто зависит от меню.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визита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Rechnung, bitte помогает вежливо попросить счёт. Такая фраза нужна в конце посещения и показывает, что ученик умеет вести простой бытовой диалог.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напитка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möchte… — очень полезная модель для заказа. После неё ученик может назвать напиток или блюдо и сразу построить короткую правильную фразу.
</a:t>
            </a:r>
            <a:endParaRPr lang="en-US" sz="9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заказывают в Café и Kneipe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наборе можно увидеть и дневные, и вечерние предпочтения, а значит, легче запомнить лексику по ситуации.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Café доминируют напитки и десерты, а в Kneipe заметнее более простые вечерние заказы. Это подтверждает разницу в назначении заведений.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 типичным заказам для темы «Kneipe oder Café?»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möchten, trinken и essen часто используется винительный падеж: einen Kaffee, einen Kuchen, ein Wasser. Эта модель помогает быстро строить правильные фразы о заказе.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Ich möchte… особенно удобна для вежливого общения. Она подходит для коротких ответов в диалоге, когда нужно назвать напиток, десерт или блюдо без лишних слов.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важно не путать артикли и род слов. Ученику полезно запоминать готовые сочетания, чтобы говорить и писать без ошибок в типичных ситуациях заказа.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 теме заказа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 разговора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реплики помогают быстро заказать напиток, спросить о десерте и попросить счёт в кафе или ресторане.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короткие и универсальные: они подходят для разных заведений и сразу показывают вежливую модель общения.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диалог по теме «Kneipe oder Café?»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еда на столе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Столик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маленьком столике стоит Tasse с горячим чаем, рядом лежит Löffel и аккуратно сложенная Serviette. В такой сцене легко показать спокойный визит в Café после уроков: ученик читает меню, а рядом ждёт тарелка с Kuchenstück.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Витрина с десертами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стеклом видны Teller, Glas и свежие пирожные. Рядом перечислены Getränke и kleine Snacks, чтобы посетитель сразу понял, что можно заказать к кофе или чаю. Такая картинка помогает связать слово с реальным выбором в меню.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за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сидят у окна, перед ними стоят Tasse и стакан Wasser. На столе лежит Serviette, а в центре — кусочек Kuchen, который легко назвать по-немецки. Иллюстрация показывает, как предметы становятся частью простого диалога.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группы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лексика помогает не только заказывать, но и понимать подписи на картинках, меню и короткие диалоги.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Getränke и Essen: именно они составляют основу разговоров о заказе, тогда как остальные группы уточняют ситуацию.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урока «Kneipe oder Café?»; составлено для учебной диаграммы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кафе и ресторанах приветствие и вежливая просьба звучат почти в каждом обращении. Даже короткая фраза с bitte показывает уважение к собеседнику и делает заказ естественным.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Café обычно говорят тише и остаются дольше, потому что это место подходит для спокойной беседы, чтения или домашней работы. В Kneipe разговор чаще свободнее и громче.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обслуживание понравилось, чаевые нередко округляют до удобной суммы. Для школьника важно понимать не точный размер, а сам принцип: благодарность выражают спокойно и без лишних слов.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общения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диалога в заведении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общения в Café или Kneipe на уроке немецкого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реплика — приветствие, которое задаёт вежливый тон разговора и сразу показывает, что общение происходит в заведении обслуживания.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на немецком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 третья реплики содержат заказ напитков: Ich möchte einen Kakao и Und für mich einen Apfelsaft. Это удобные модели для запоминания.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реплика Wie viel kostet das? помогает спросить цену без длинной фразы. Она часто встречается в учебных диалогах и упражнениях на понимание.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фраза Die Rechnung, bitte. завершает сцену и показывает, как вежливо попросить счёт перед оплатой.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частые смешения слов и форм, которые мешают правильно заказать напиток или вежливо обратиться к собеседнику.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 со смыслом, а с формой: артиклем, выбором слова и вежливым оформлением просьбы.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заказа в немецком кафе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слова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не только в диалогах, но и на вывесках, в заданиях на чтение и в описаниях городских мест.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слова урока связаны с повседневной городской жизнью; остальные группы расширяют тему, но не меняют её основу.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материал урока «Lektion 15 Kneipe oder Café?»; учебная подборка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различает Kneipe, Café и Restaurant, понимает, чем отличаются их меню, время посещения и атмосфера, и может назвать подходящее место для простой ситуации.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использует слова по теме напитков, десертов и обслуживания, а также строит короткие вежливые просьбы с Ich möchte, bitte и Die Rechnung.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и понимает несложный диалог о заказе, счёте и прощании, поэтому может справиться с учебным заданием, реальной вывеской или меню.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должен уметь после урока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Kneipe и Café — это разные места с разной атмосферой, а умение вежливо заказать напиток, спросить счёт и понять меню полезно в реальной жизни.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2026-05-25T02:16:34Z</dcterms:created>
  <dcterms:modified xsi:type="dcterms:W3CDTF">2026-05-25T02:16:34Z</dcterms:modified>
</cp:coreProperties>
</file>