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правильного многогранника: симметрия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2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— стереометрический «эталон»: выпуклое тело с равными правильными гранями и одинаковыми вершинами.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правильные многогранники в школьной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базовым примером идеальной пространственной симметрии. На них опираются при построениях в стереометрии, при применении формул Эйлера и в теме двойственности. Вне школы эти формы встречаются в естественных и технических моделях.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элементы многогранника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состоит из граней, рёбер и вершин. Грань — плоский многоугольник, ограничивающий часть поверхности тела, поэтому её удобно сравнивать по форме и размерам.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— общая сторона двух соседних граней. Через рёбра задаются «границы» между соседними плоскими частями поверхности и формируется каркас фигуры.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точка, в которой сходятся рёбра многогранника. Именно в вершинах проявляется структура «сцепления» граней, важная для дальнейшего определения правильности.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правильного многогранника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— это выпуклый многогранник, все грани которого являются равными правильными многоугольниками. Так устраняется неоднородность формы поверхности.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требуется, чтобы в каждой вершине сходилось одно и то же число рёбер. Это фиксирует повторяющийся «рисунок» вокруг любой вершины.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определении одновременно присутствуют три обязательных признака: выпуклость, равенство всех граней и одинаковая структура вершин. Все они связаны друг с другом.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признак отсутствует, тело не считается правильным многогранником. Красота внешнего сходства здесь не заменяет строгое геометрическое условие.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обязательных условия правильности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3129352"/>
            <a:ext cx="3345975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правильные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должны быть конгруэнтными и при этом правильными многоугольниками: одинаковая форма и размеры обеспечивают единство поверхности.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048559" y="3129352"/>
            <a:ext cx="3345975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строение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каждой вершины грани и рёбра должны располагаться одинаково, то есть число рёбер, сходящихся в вершине, везде одно и то же.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является ли тело правильным многогранником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определения: от выпуклости к равенству граней и затем к одинаковой структуре вершин.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80210"/>
            <a:ext cx="432900" cy="38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равносторонних треугольника образуют поверхность тетраэдра. У него 6 рёбер и 4 вершины, поэтому симметрия проявляется уже в самом простом случае.
</a:t>
            </a:r>
            <a:endParaRPr lang="en-US" sz="1247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составлен из 6 квадратных граней. У неё 12 рёбер и 8 вершин, а одинаковые вершины делают структуру повторяющейся и легко наблюдаемой.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имеет 8 треугольных граней и 12 рёбер. В вершинах сходятся одинаковые пары граней, поэтому фигура остаётся правильной по определению.
</a:t>
            </a:r>
            <a:endParaRPr lang="en-US" sz="1395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строится из 12 правильных пятиугольников. Он содержит 30 рёбер и 20 вершин, показывая, что правильность возможна и при большом числе элементов.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состоит из 20 равносторонних треугольников. У него 30 рёбер и 12 вершин, и он сохраняет правильность благодаря одинаковому устройству каждой вершины.
</a:t>
            </a:r>
            <a:endParaRPr lang="en-US" sz="12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правильных многогранников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названия тел с количеством граней, рёбер и вершин. По этим числам удобно быстро отличать правильные многогранники друг от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элементов меняются не монотонно: увеличение граней не гарантирует пропорционального роста вершин. При этом вся пятёрка остаётся строго согласованной по структуре.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результат евклидовой геометрии о телах Платона (школьный курс стереометрии).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граней и вершин у правильных многогранников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Замечается закономерность: у некоторых пар меняются местами «доминирующие» элементы. Например, у икосаэдра граней больше, а у додекаэдра вершин —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правильности ограничивает возможные соотношения: значения граней и вершин «переплетены» симметрией, но не связаны простым правилом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телам Платона: число граней, рёбер и вершин (школьная стереометрия).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плоских углов вокруг вершины достигает этого значения, поверхность не сможет замкнуться в выпуклое тело.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геометрия: условие выпуклого замыкания через сумму плоских углов у вершины (обоснование в школьной стереометрии).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360° объясняет, почему комбинации правильных многоугольников вокруг вершины ограничены: при превышении или равенстве «замыкание» в выпуклости невозможно.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как самый простой правильный многогранник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состоит из четырёх равносторонних треугольников, то есть из самых «простых» граней. Каждая пара вершин соединена ребром: всего их 6, а вершин — 4.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правильный многогранник минимален по числу граней и вершин среди тел Платона. Тем самым он показывает важную идею темы: строгая пространственная симметрия возможна даже у очень «маленьких»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октаэдр как двойственные тела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6 квадратных граней, 12 рёбер и 8 вершин. Его вершины можно рассматривать как «точки сосредоточения» формы, которые задают общий каркас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октаэдра 8 треугольных граней, 12 рёбер и 6 вершин. Здесь, наоборот, форма «собирается» вокруг граней: каждый треугольник играет роль базового строительного блока.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тела двойственные: вершины куба соответствуют граням октаэдра, а вершины октаэдра — граням куба. Такая взаимосвязь подчёркивает глубокую связь симметрии и структуры многогранника.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 пятиугольников додекаэдра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тело, где правильные пятиугольники образуют замкнутую оболочку. У додекаэдра 12 таких граней, 30 рёбер и 20 вершин. Каждая грань ровно связана с соседями, поэтому форма остаётся одинаковой при любых симметричных поворотах.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«Связка» равносторонних треугольников икосаэдра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выглядит плотнее: его 20 равносторонних треугольников сходятся по строгому правилу. Всего у него 30 рёбер и 12 вершин. Двойственность помогает увидеть, как увеличение числа граней сохраняет правильность, а не разрушает её.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 икосаэдр: более сложные правильные тела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от Платона к Евклиду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Платон: «Тимей»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«Тимей» Платон связывает пять правильных тел с представлением об устройстве мира и гармонии, делая геометрию частью философской картины.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Евклид: «Начала»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задаёт строгий математический стиль: геометрические объекты рассматриваются через доказательства и точные определения, что меняет статус изучения тел Платона.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от образа к критерию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эта тема учит переходу от впечатления «красоты формы» к строгим признакам правильности, которые нужно проверять шаг за шагом.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плоских углов вокруг вершины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столбцах получаются как сумма углов правильных многоугольников, которые встречаются в одной вершине конкретного многогранника.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сумма меньше 360°, поэтому «схлопывание» поверхности не требует плоского замыкания. Это и обеспечивает возможность существования выпуклого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на основе углов правильных многоугольников для тетраэдра, куба, октаэдра, додекаэдра и икосаэдра.
</a:t>
            </a:r>
            <a:endParaRPr lang="en-US" sz="10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правильных многогранников все вершины равноправны: любая вершина может перейти в любую другую с помощью симметрии, не меняя геометрического «рисунка»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устроено всё на уровне рёбер и граней: длины всех рёбер одинаковы, а сами грани равны между собой и являются правильными многоугольниками.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эти тела удобны как модели для изучения пространственных преобразований, симметрии и связей между элементами многогранника — от вершины до грани.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вокруг осей симметрии переводят многогранник в себя: фигура совпадает при таком преобразовании, как будто её «провернули» в пространстве.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симметрии правильных многогранников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связана с вершинами: если в разных вершинах сходится разное число рёбер, то тело не может быть правильным по требованию единой структуры вершин.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проверить выпуклость. В школьной работе особенно полезно действовать по критериям последовательно, а не полагаться только на визуальное впечатление.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всякий многогранник, который выглядит «почти одинаковым», является правильным: достаточно одной грани неверной формы или размера — и определение нарушается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многогранника на правильность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определения: последовательная проверка признаков, исключающая случайные «похожие» формы.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44904"/>
            <a:ext cx="3604200" cy="16536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правильного многогранника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определяется сразу по четырём условиям. Отсутствие любого из них означает, что тело не является правильным многогранником.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взаимосвязаны: симметрия на уровне граней и рёбер обеспечивается единой структурой вокруг каждой вершины, что исключает «почти правильные»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правильного многогранника (стереометрия, 11 класс).
</a:t>
            </a:r>
            <a:endParaRPr lang="en-US" sz="10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многогранники: от определения к пониманию симметрии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— это выпуклое тело с равными правильными гранями и одинаковым числом рёбер в каждой вершине. В евклидовой геометрии существует только пять таких тел, демонстрирующих пределы пространственной симметрии. 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2026-05-12T06:50:36Z</dcterms:created>
  <dcterms:modified xsi:type="dcterms:W3CDTF">2026-05-12T06:50:36Z</dcterms:modified>
</cp:coreProperties>
</file>