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внутренних вод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 — природное богатство, определяющее жизнь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разные природные зоны, поэтому вода распределена очень неравномерно. Понимание этого помогает объяснить и природу, и хозяйство страны.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внутренние воды так важны для 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внутренними водами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 непрерывно движутся по руслам, переносят воду, наносы и питательные вещества. Они соединяют территории и входят в общий круговорот влаги.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воды участвуют в жизни человека и природы: дают воду, пищу, энергию и среду обитания для множества организмов.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жизни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скрыты в почве и горных породах. Их используют для питья, орошения и водоснабжения там, где поверхностных вод недостаточно.
</a:t>
            </a:r>
            <a:endParaRPr lang="en-US" sz="1193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под землёй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 и водохранилища накапливают воду в углублениях суши. Эти водоёмы поддерживают местные экосистемы и обеспечивают запас влаги в разные сезоны.
</a:t>
            </a:r>
            <a:endParaRPr lang="en-US" sz="107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воды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Волги особенно важен для европейской части страны: здесь сосредоточены города, промышленность и сельское хозяйство. Река связывает множество регионов и остаётся одной из главных водных артерий.
</a:t>
            </a:r>
            <a:endParaRPr lang="en-US" sz="695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 центр России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 и Лена формируют огромные речные системы Сибири. Их бассейны очень протяжённые, а сток зависит от сурового климата и длительной зимы.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сибирские реки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отличается большим значением для Дальнего Востока. Его воды поддерживают природу приграничных территорий и служат важным ресурсом для населения и хозяйства.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бассейн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Байкал и Ладожское выделяются масштабом и природной ценностью. Они хранят большие запасы пресной воды и влияют на жизнь окружающих территорий.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водохранилища заметно меняют водный облик регионов. Особенно много заболоченных территорий в Сибири, где вода задерживается в понижениях рельефа.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ландшафты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районы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внутренних вод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постоянно движутся по руслу и собирают воду с окружающей территории. Их течение переносит песок, ил и питательные вещества, формируя долины и берега.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накапливают влагу и постепенно отдают её окружающей территории. Они смягчают паводки, сохраняют воду в ландшафте и служат важными природными фильтрами.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заполняют природные углубления и обычно имеют медленный водообмен. Они бывают пресными или солёными, глубокими или мелкими, но всегда заметно влияют на местный климат.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создаются человеком для накопления воды, выработки энергии и регулирования стока. Подземные воды находятся в породах и почве, оставаясь важным скрытым ресурсом.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 подземные воды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меняет рельеф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размывает берега и углубляет русло, поэтому со временем появляются долины и поймы. Поток переносит частицы породы на большие расстояния.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и перенос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крупных рек часто превращаются в дельты и заболоченные участки. Здесь осаждаются наносы, а природа становится особенно разнообразной и богатой.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и устья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половодья вода выходит на пойму, оставляя на ней плодородный ил. Такие разливы помогают обновлять почвы и поддерживать растительность.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 пойма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55594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39483"/>
            <a:ext cx="324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и пищевые связи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 водные растения создают начало пищевой цепи. Они используют свет и питательные вещества, а затем становятся кормом для многих мелких организмов.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цепи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водоёме нарушается один уровень питания, меняется вся экосистема. Поэтому даже небольшие растения и беспозвоночные играют огромную роль.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экосистемы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такие как щука, окунь и карась, питаются более мелкой добычей. От их численности зависит, сколько пищи получат птицы и хищники.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Рыбы-хищники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чайки и бобры связаны с прибрежными участками и мелководьями. Здесь они находят корм, убежище и места для выведения потомства.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звери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животные, включая рачков и личинок, поедают растения и органические остатки. Они быстро размножаются и обеспечивают основу для всей водной жизни.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потребители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разлив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паводковые воды заливают поймы и мелководья. Здесь птицы находят корм, а рыбы — удобные места для нереста.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водоёмы помогают подготовиться к дальнему перелёту. В это время особенно важны богатые кормом мелководья и спокойные участки рек.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озёра, болота и тихие заводи становятся остановками на пути перелётных птиц. Они отдыхают, кормятся и прячутся от хищников.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воды важны для миграций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жители, большая роль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Рачки, моллюски и личинки перерабатывают остатки растений и животных. Благодаря им в воде меньше накопления органического мусора, а питательные вещества возвращаются в круговорот.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очистители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беспозвоночные, водоём быстро теряет устойчивость. Нарушается цепочка питания, а вода становится беднее жизнью и хуже самоочищается.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равновесия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служат первой пищей для многих рыб. Чем богаче беспозвоночные, тем устойчивее питание в водоёме и тем лучше растёт молодь.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 рыб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особенно заметно в реках европейской и азиатской России.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стока приходится на весну: таяние снега резко повышает уровень воды, а летом и зимой он снижается.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сезонность речного стока для рек России; иллюстративные значения.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водный режим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внутренние воды одновременно поддерживают быт людей, сельское хозяйство и работу предприятий. Поэтому качество воды напрямую связано с безопасностью территории.
</a:t>
            </a:r>
            <a:endParaRPr lang="en-US" sz="1226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 в одной сфере, а сразу в нескольких, и загрязнение быстро отражается на жизни людей и экономике.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теме урока
</a:t>
            </a:r>
            <a:endParaRPr lang="en-US" sz="135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внутренние воды особенно важны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сферы показывают, что внутренние воды работают не только как природный объект, но и как основа хозяйственной деятельности.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сферы, в которых внутренние воды особенно нужны человеку, — это пища, перевозки и энергия.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напоминает, что реки долго были главными дорогами страны: рядом с ними росли города, а по воде шли товары и люди.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городов из примеров в теме выросли на крупных реках и использовали их как путь жизни и торговли.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теме; примеры городов из курса географии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ослабляют водоёмы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предприятий, городов и ферм ухудшают состав воды, делают её непригодной для питья и сокращают число чувствительных видов растений и животных.
</a:t>
            </a:r>
            <a:endParaRPr lang="en-US" sz="664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endParaRPr lang="en-US" sz="834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сдвигает сроки половодья и ледостава, а также усиливает риск засух и паводков, что делает водные системы менее устойчивыми.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endParaRPr lang="en-US" sz="834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нарушает естественное восстановление рыбных запасов, а чрезмерный вылов особенно опасен в небольших озёрах и медленно текущих реках.
</a:t>
            </a:r>
            <a:endParaRPr lang="en-US" sz="697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рыб
</a:t>
            </a:r>
            <a:endParaRPr lang="en-US" sz="834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заиления дно поднимается, течения замедляются, а мелководья зарастают. Это меняет условия жизни рыб и затрудняет движение воды.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Заиление и зарастание
</a:t>
            </a:r>
            <a:endParaRPr lang="en-US" sz="834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забирают слишком много, реки и озёра мелеют, поймы пересыхают, а водоёмы хуже самоочищаются и быстрее прогреваются.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стока
</a:t>
            </a:r>
            <a:endParaRPr lang="en-US" sz="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одни и те же действия человека либо сохраняют, либо ослабляют водную систему.
</a:t>
            </a:r>
            <a:endParaRPr lang="en-US" sz="128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решения человека меняют состояние водоёма
</a:t>
            </a:r>
            <a:endParaRPr lang="en-US" sz="26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материалы по охране природы
</a:t>
            </a:r>
            <a:endParaRPr lang="en-US" sz="123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воды основана на нескольких действиях, которые дополняют друг друга. Если убрать только одну проблему, водоём всё равно может быстро ухудшиться.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даёт не одна мера, а их сочетание: оно помогает сохранить чистоту воды, берега и живые организмы.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защиты вод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сделать школьники и семья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расходование воды дома помогает меньше нагружать водопровод и очистные системы. Простые привычки — закрывать кран и не тратить воду зря — важны каждый день.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уборках берегов и наблюдениях за местной водой учит замечать изменения в природе и понимать, как поведение людей влияет на водоём рядом.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уменьшает количество мусора, который может попасть в реку или озеро. Это особенно важно для пластика, который долго не разлагается.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выбрасывать мусор в воду и на берег — значит не давать отходам попадать в пищевые цепи и не портить места отдыха для людей и животных.
</a:t>
            </a:r>
            <a:endParaRPr lang="en-US" sz="116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чистоту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развития одного водоёма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водоём попадают мусор и неочищенные стоки, вода мутнеет, а растения и рыбы начинают исчезать. Первым сигналом обычно становится ухудшение запаха и цвета.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водоём может идти либо к потере ресурсов, либо к устойчивому состоянию. Итог зависит от того, как люди обращаются с водой.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результаты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разумной очистке стоков и защите прибрежной полосы вода постепенно становится прозрачнее. Возвращаются водные растения, беспозвоночные и рыба.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прибрежные растения, берега становятся менее устойчивыми. Вода быстрее размывает почву, а укрытий для животных и мест для гнездования становится меньше.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берегов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главные идеи темы и связать природные особенности вод с их значением для жизни людей.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мысли темы сводятся к одному выводу: внутренние воды ценны, но требуют бережного отношения и охраны.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опорных фактов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богатство внутренних вод
</a:t>
            </a:r>
            <a:endParaRPr lang="en-US" sz="3003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России — это богатство, которое нужно не только использовать, но и беречь. От наших решений зависит, останутся ли реки, озёра и болота чистыми и живыми.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2026-07-26T22:53:31Z</dcterms:created>
  <dcterms:modified xsi:type="dcterms:W3CDTF">2026-07-26T22:53:31Z</dcterms:modified>
</cp:coreProperties>
</file>