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числа и действия над ними
</a:t>
            </a:r>
            <a:pPr algn="l" indent="0" marL="0">
              <a:lnSpc>
                <a:spcPct val="90000"/>
              </a:lnSpc>
              <a:buNone/>
            </a:pPr>
            <a:r>
              <a:rPr lang="en-US" sz="20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понимать дроби и уверенно работать с ними.
</a:t>
            </a:r>
            <a:endParaRPr lang="en-US" sz="43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вокруг нас каждый день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делить предметы, измерять время и длину, а также точно описывать части целого. В школьных задачах без них не обойтись.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дробь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показывает, сколько равных частей взяли от целого. Например, в дроби 3/5 берут три части из пяти.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показывает, на сколько равных частей разделили целое. Чем больше знаменатель, тем мельче одна часть при одинаковом целом.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дробь меньше 1, потому что числитель меньше знаменателя. Неправильная дробь не меньше 1 и часто связана со смешанными числами.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дробей и их виды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дробь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Правильные, неправильные и смешанные числа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дроби записывают через дробную черту. Такая запись удобна, когда нужно показать часть предмета, отрезка или величины.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меньше знаменателя, дробь правильная. Если числитель больше или равен знаменателю, дробь неправильная; рядом с ней часто используют смешанное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дроби чаще встречаются в учебных заданиях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записи чаще всего появляются в примерах и задачах.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практике особенно часто нужны правильные дроби и смешанные числа.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примеров по теме «Дробные числа и действия над ними»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2/3 = 4/6 = 6/9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одна и та же величина, записанная по-разному.
</a:t>
            </a:r>
            <a:endParaRPr lang="en-US" sz="2394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дробь может выглядеть иначе, если числитель и знаменатель изменить на одно и то же число.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дроби из школьного курса математики
</a:t>
            </a:r>
            <a:endParaRPr lang="en-US" sz="10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сокращать дроби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сокращении дроби на примере 12/18.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в простых примерах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два основных способа сравнения: по числителям и по знаменателям.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знаменателях больше дробь с большим числителем, а при одинаковых числителях — с меньшим знаменателем.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сравнению дробей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дроби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знаменатели одинаковые, сравнивают только числители. Больше та дробь, у которой числитель больше, потому что части одинакового размера.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числители одинаковые, сравнивают знаменатели. Меньший знаменатель означает более крупные части, поэтому такая дробь больше.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знаменатели разные, дроби приводят к общему знаменателю. На числовой прямой больше та дробь, которая расположена правее.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представление дробей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пиццу или плитку шоколада делят на равные части, дробь становится понятной сразу. Половина, четверть и восьмая часть легко видны на рисунке, поэтому такие примеры помогают быстро сравнивать доли и объяснять, почему части разного размера не равны.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и шоколадка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бумажной полоске удобно отмечать одинаковые отрезки и показывать, как одна и та же длина делится по-разному. Если полоску разделить на 2, 4 и 8 частей, видно, что чем больше делений, тем меньше каждая отдельная часть.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полоска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дроби располагаются по порядку, как обычные числа. Это помогает увидеть, что 1/2 находится правее 1/4 и 1/8, а значит, больше их. Такой способ особенно полезен при сравнении дробей и проверке ответов.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дробей с одинаковыми знаменателями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складывать дроби с одинаковыми знаменателями и при необходимости сокращать результат.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дробей с одинаковыми знаменателями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8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вычитания дробей с одинаковыми знаменателями и проверку результата на сокращение.
</a:t>
            </a:r>
            <a:endParaRPr lang="en-US" sz="1189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 при сложении и вычитании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 + 1/4 приводят к 4/12 и 3/12, затем получают 7/12. Такой же приём используют и при вычитании, когда знаменатели у дробей разные.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Наименьший общий знаменатель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брать наименьший общий знаменатель: он делает вычисления короче и уменьшает риск ошибки. После приведения дроби легко складывать или вычитать по привычному правилу.
</a:t>
            </a:r>
            <a:endParaRPr lang="en-US" sz="1073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частей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знаменатели означают, что целое разделено на неодинаковые части. Чтобы сложить или вычесть дроби, нужно сначала выразить их через одинаковые доли.
</a:t>
            </a:r>
            <a:endParaRPr lang="en-US" sz="11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дробями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появляются, когда ученик торопится и выполняет действие по аналогии с целыми числами.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затруднения связаны не с вычислением, а с неверным пониманием смысла знаменателя и правил преобразования дробей.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школьных упражнений по теме «Дробные числа и действия над ними»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дробей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Перемножить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Числители умножают на числители, а знаменатели — на знаменатели. Так получают новую дробь, которая выражает результат умножения.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обе дроби или дробь и натуральное число, если оно дано в выражении. Это помогает не потерять порядок 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дробь можно упростить, её сокращают и при необходимости выделяют целую часть. Например, 2/3 × 3/5 = 2/5.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дробей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дробь вторую дробь заменяют обратной и выполняют умножение. Это правило работает всегда и удобно переводится в короткую запись с символом умножения.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3/4 ÷ 2/5 сначала переворачивают 2/5, затем считают 3/4 × 5/2. Получают 15/8, то есть 1 7/8.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позволяет узнать, сколько раз одна дробь содержится в другой. Он тесно связан с умножением и помогает не путаться в 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числа и неправильные дроби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переводить смешанное число в неправильную дробь и проверять равенство записей.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нужен, когда удобнее выполнять вычисления в одной форме записи. Он также помогает сравнивать дроби и проверять результаты действий.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перевода смешанных чисел в неправильные дроби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 реальных задачах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ситуациях дроби помогают точно записывать долю продукта, времени или расстояния, когда целого числа недостаточно.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дроби нужны там, где важна точность деления на части. Поэтому они часто встречаются в быту и на уроках математики.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и бытовых примеров по теме дробей
</a:t>
            </a:r>
            <a:endParaRPr lang="en-US" sz="108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действиям с дробями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вид дробей и сравните знаменатели. Если они разные, приведите к общему знаменателю. Потом выполните нужное действие и не забудьте сократить результат.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проверьте запись: числитель и знаменатель должны быть на своих местах, а дробь — в удобном и, если возможно, несократимом виде.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правило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проверить в ответе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описывать части целого, сравнивать величины и выполнять точные вычисления. Если уверенно пользоваться правилами, задачи на дроби становятся понятными и решаемыми.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Дроби: точный язык долей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2026-05-24T12:52:15Z</dcterms:created>
  <dcterms:modified xsi:type="dcterms:W3CDTF">2026-05-24T12:52:15Z</dcterms:modified>
</cp:coreProperties>
</file>