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предлагать, приглашать и действовать вместе.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+ infinitive: как говорить о совместных действиях
</a:t>
            </a:r>
            <a:endParaRPr lang="en-US" sz="30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английском говорят Let's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Let's звучит естественно в разговоре с друзьями, одноклассниками и семьёй. Она помогает быстро предложить общее действие. После Let's ставят глагол без to и без -s, а в отрицании not идёт сразу после Let's.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7013" y="1295150"/>
            <a:ext cx="406125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 Let's + infinitive
</a:t>
            </a:r>
            <a:endParaRPr lang="en-US" sz="29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показывает, что действие предлагается не одному человеку, а всем вместе. Говорящий обычно включает себя в это действие и предлагает его как общий план или совместное решение.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удобна в дружеском общении, школьных разговорах и коротких командах в классе. Она звучит мягко, просто и естественно, без лишней официальности.
</a:t>
            </a:r>
            <a:endParaRPr lang="en-US" sz="131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read, Let’s help, Let’s play football — такие фразы легко понять и запомнить. Они помогают быстро выразить предложение действовать вместе в понятной форме.
</a:t>
            </a:r>
            <a:endParaRPr lang="en-US" sz="13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утвердительной форме используется схема Let's + verb. После Let's всегда стоит глагол в начальной форме, без to и без окончания -s. Это главное правило для правильного построения фразы.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open the book, Let’s clean the desk, Let’s sing a song, Let’s visit grandma — все эти предложения показывают, как с помощью одной конструкции предложить совместное действие.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удобна в классе, дома и на прогулке, когда нужно быстро договориться о совместном деле. Она помогает говорить коротко, ясно и дружелюбно.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Let's нельзя добавлять to, а сам глагол не меняется. Если ученик запомнит эту простую схему, ему будет легче строить предложения без ошибок.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форма: Let's + глагол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и отрицательная формы Let's
</a:t>
            </a:r>
            <a:endParaRPr lang="en-US" sz="256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формы и увидим, как меняется смысл предложения.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глагол остаётся в начальной форме, а отрицание образуется добавлением not сразу после Let's.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Let's + infinitive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Let’s not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not используют, когда хотят предложить не делать что-то вместе: не шуметь, не ссориться, не опаздывать. Такая форма звучит спокойнее, чем прямое Don’t, и помогает вежливо остановить действие.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смысл этой конструкции — говорящий включает себя в предложение. Это не приказ одному человеку, а совместное решение группы: давайте не будем делать это сейчас.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not shout, Let’s not fight, Let’s not waste time — эти фразы легко встретить в школьных и бытовых ситуациях, где важно сохранить спокойный и доброжелательный тон.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с Let's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утвердительной и отрицательной форме.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Let's отличается от похожих форм
</a:t>
            </a:r>
            <a:endParaRPr lang="en-US" sz="2848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
</a:t>
            </a:r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означает совместное действие: говорящий предлагает что-то сделать вместе. В этой форме он сам входит в группу, поэтому фраза звучит как общий план, а не обращение к одному человеку.
</a:t>
            </a:r>
            <a:endParaRPr lang="en-US" sz="1321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me
</a:t>
            </a:r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me используют, когда человек просит разрешение или предлагает помощь для себя. Здесь действие относится только к говорящему, например: Let me help — позвольте мне помочь.
</a:t>
            </a:r>
            <a:endParaRPr lang="en-US" sz="1356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him / let her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him и let her означают разрешение другому человеку. В таких фразах действие относится к одному человеку, а не ко всей группе, поэтому смысл отличается от Let's.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глаголы с Let's в школьных ситуациях
</a:t>
            </a:r>
            <a:endParaRPr lang="en-US" sz="239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чаще всего встречаются в коротких командах, парной работе и простых диалогах на уроке английского языка.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действия, связанные с началом урока, совместной работой и организацией класса.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Let's + infinitive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в классе и дома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Let's помогает быстро организовать работу: Let’s open the books, Let’s work in pairs, Let’s listen, Let’s not talk. Такие фразы понятны всем и подходят для коротких учебных команд.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полезна, когда нужно начать задание или напомнить о порядке. Let’s start now, Let’s read the text, Let’s be quiet — звучит просто, вежливо и по-деловому.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Let's используют в семейных ситуациях: Let’s do homework, Let’s tidy the room, Let’s not forget the keys. Так легко предложить помощь и договориться о совместном деле.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школе, и дома конструкция помогает говорить кратко и дружелюбно. Она показывает, что действие выполняется вместе, а не навязывается одному человеку.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после Let's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предложение с Let's часто отвечают коротко и дружелюбно: OK, Sure, Great, Yes, of course. Такие реплики показывают, что собеседник готов поддержать общее действие без лишних слов.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или пауза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неудобно, естественно сказать Not now, Maybe later или Sorry. Эти ответы звучат вежливо и помогают мягко отказаться, не обижая собеседника и не создавая неловкости.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говорит Let’s not, можно согласиться коротко: OK, Let’s not, Right. В таком ответе важно показать, что вы принимаете общее решение не делать действие.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ответы особенно полезны в классе и среди друзей. Они делают диалог живым, быстрым и понятным, поэтому их удобно запомнить и использовать в повседневной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что после Let's и Let’s not не ставится to, а глагол остаётся в начальной форме без окончания -s.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ошибка связана с одной из двух вещей: лишним to или неправильной формой глагола. Главное правило легко проверить по структуре предложения.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Let's + infinitive, составленные по правилам английской грамматики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предложениях с Let's
</a:t>
            </a:r>
            <a:endParaRPr lang="en-US" sz="28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того, обращаетесь вы к одному человеку или к группе. Это помогает понять общий смысл предложения и подобрать естественный перевод.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варианта перевода чаще всего достаточно: «давай» и «давайте».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перевода английской конструкции Let's в школьной грамматике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примеры по темам
</a:t>
            </a:r>
            <a:endParaRPr lang="en-US" sz="238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конструкция подходит для разных школьных ситуаций: от урока и перемены до домашних дел и прогулки. Важно выбирать действие по смыслу.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формы одинаково естественно работают в пяти темах, поэтому Let's легко переносится из одного контекста в другой без изменения правила.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теме Let's + infinitive, 2025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Let's: дружеское предложение и мягкий отказ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Let's обычно звучит спокойно и дружелюбно. Она подходит, когда нужно предложить действие без давления и показать, что решение принимается вместе.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утвердительной форме Let's легко выражает общий план: Let’s go, Let’s play, Let’s start. Такая фраза звучит коротко, естественно и подходит для разговора с друзьями или одноклассниками.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Let’s not помогает отказаться от действия вежливо и без резкости: Let’s not hurry, Let’s not be late. Это звучит мягче, чем прямой запрет.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общении такие фразы особенно полезны, потому что помогают говорить ясно, спокойно и уважительно. Они подходят и для урока, и для работы в паре.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с let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смысл зависит от того, кого касается действие и есть ли отрицание.
</a:t>
            </a:r>
            <a:endParaRPr lang="en-US" sz="15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с Let's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Let’s go to the park. B: Great! Такой короткий обмен репликами показывает, как Let's помогает быстро договориться о совместном действии после уроков или в выходной.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прогулку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Let’s not be late. B: OK. Здесь отрицательная форма звучит как общее предупреждение: лучше не опаздывать. Ответ подтверждает, что собеседник согласен с предложением.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отказ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Let’s study together. B: Sure. Эта реплика хорошо подходит для подготовки к контрольной или домашнему заданию, когда школьники хотят работать вместе и поддерживать друг друга.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конструкций с let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похожи внешне, но выражают разные смыслы. Слово после let показывает, кто участвует в действии и кому оно разрешается.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let стоит we, подразумевается совместное действие. Если стоит me, him или her, смысл меняется на просьбу о разрешении для конкретного человека.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конструкций let в учебной английской грамматике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Let's + infinitive
</a:t>
            </a:r>
            <a:endParaRPr lang="en-US" sz="2836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Let's всегда ставится глагол в начальной форме. Нельзя добавлять to или окончание -s, потому что конструкция уже показывает приглашение к совместному действию.
</a:t>
            </a:r>
            <a:endParaRPr lang="en-US" sz="1360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через not
</a:t>
            </a:r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отказаться от действия, not ставится сразу после Let's: Let’s not wait. Это простое правило помогает быстро строить правильные отрицательные предложения без путаницы.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 полезная
</a:t>
            </a:r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часто звучит в живой речи, в классе и дома. Эта конструкция делает предложения короткими, понятными и дружелюбными, поэтому её удобно использовать в повседневном английском.
</a:t>
            </a:r>
            <a:endParaRPr lang="en-US" sz="12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простая и полезная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+ infinitive помогает предлагать, приглашать и мягко отказываться от действия. Запомните главное правило: после Let's глагол остаётся без to, а not ставится сразу после Let's.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2026-05-30T13:31:12Z</dcterms:created>
  <dcterms:modified xsi:type="dcterms:W3CDTF">2026-05-30T13:31:12Z</dcterms:modified>
</cp:coreProperties>
</file>