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сумевшая соединить личную лирику и историю 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жизнь, поэзия, эпоха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Ахматова стала голосом своего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писала в эпоху перемен, когда русская поэзия искала новые формы. Её точное слово, психологическая глубина и верность человеческому достоинству сделали её одной из ключевых фигур литературы XX 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шаги в поэзии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Горенко родилась под Одессой. Детство и юность она провела в Царском Селе, где рано познакомилась с культурной средой и полюбила чтение.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Киеве и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поэтесса получила образование в Киеве и Петербурге. Именно тогда она начала серьёзно писать стихи и искать собственный поэтический голос.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псевдонима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Фамилию Ахматова она взяла по семейному преданию о татарском происхождении рода. Новый псевдоним быстро стал литературным именем, которое узнала вся страна.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Ахматовой в жизни и на портретах
</a:t>
            </a:r>
            <a:endParaRPr lang="en-US" sz="3122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и запоминающаяся внешность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её высокую фигуру, прямую осанку и очень выразительный профиль. В её облике сочетались сдержанность и внутреннее чувство собственного достоинства, которое сразу обращало на себя внимание.
</a:t>
            </a:r>
            <a:endParaRPr lang="en-US" sz="13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продолжение характера
</a:t>
            </a:r>
            <a:pPr algn="l" indent="0" marL="0">
              <a:lnSpc>
                <a:spcPct val="90000"/>
              </a:lnSpc>
              <a:buNone/>
            </a:pPr>
            <a:r>
              <a:rPr lang="en-US" sz="15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Ахматова редко выглядит раскованно или нарочито эффектно. Чаще всего в кадре — спокойный взгляд, собранность и ощущение силы, будто человек хранит важную внутреннюю тайну.
</a:t>
            </a:r>
            <a:endParaRPr lang="en-US" sz="154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её облик со временем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1910-х, 1920-х и 1950–1960-х годов позволяют увидеть не только возрастные изменения, но и стойкость личности. Меняется внешность, но сохраняется то же чувство меры и благородства.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точность, ясность, предметность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требовал ясного и точного слова вместо туманных намёков. Ахматова показала, что простая фраза может передать сильное чувство без лишних объяснений.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особенно важны конкретные детали: письмо, комната, сад, дорога, жест, взгляд. Такие образы делают переживание живым и почти видимым.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 Ахматовой часто звучит спокойно, но внутри него есть напряжение. Короткая форма и точная концовка усиливают смысл и оставляют читателя с сильным впечатлением.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Ахматовой по годам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выходили неравномерно: между ними были годы испытаний и молчания.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видно, как ранняя лирика со временем расширилась до тем памяти 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первых изданий, указанные в теме презентации.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чувство, память, расставание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любовь часто показана через встречу, ревность или внезапную утрату. Это не просто рассказ о чувствах, а точное изображение мгновения, которое меняет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разговор в стихотворении может превратиться в воспоминание на всю жизнь. Прошлое у Ахматовой не исчезает, а продолжает жить в душе героини.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боли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лирическая героиня переживает страдание сдержанно и твёрдо. Именно внутренняя собранность делает эти стихи особенно сильными и узнаваемыми.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мужем Ахматовой был Николай Гумилёв, а их сыном — историк Лев Гумилёв. Семейная история оказалась тесно связана с литературой и судьбой поколения.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входила в круг петербургских писателей и художников. Она общалась с Блоком, Мандельштамом, Пастернаком и другими авторами, которые определяли лицо русской литературы начала века.
</a:t>
            </a:r>
            <a:endParaRPr lang="en-US" sz="1377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поэтессы была непростой и нередко трагической. Эти переживания не мешали творчеству, а, наоборот, придавали её стихам особую глубину и честность.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литературное окружение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привычный мир исчез. Для Ахматовой и многих её современников начались годы, когда нужно было жить в условиях бедности, тревоги и постоянной неопределённости.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после 1917 года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осталась в России и не уехала за границу. Это решение сделало её судьбу особенно связанной с судьбой страны и её историческими испытаниями.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усилились темы разлуки, ожидания, памяти и ответственности. Личное чувство всё чаще стало звучать как часть общей беды и общей истории.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ограничения осложняли жизнь писателя, но не уничтожили её голос. Наоборот, в этих условиях слово Ахматовой стало ещё более сдержанным, точным и значительным.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лирическая героиня Ахматовой
</a:t>
            </a:r>
            <a:endParaRPr lang="en-US" sz="315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переход от личного переживания к исторической и нравственной зрелости.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«Реквием»: стихотворение о репрессиях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Ахматова писала в 1930-е годы, когда аресты и ожидание вестей стали частью жизни многих семей. В центре произведения — тюремная очередь и горе матерей.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личная боль поэтессы, но и голос целого поколения. Образы страха, молчания и стойкости делают «Реквием» одним из самых сильных произведений о трагедии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932936"/>
            <a:ext cx="4598400" cy="16297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 поздняя Ахматова: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поэзия Ахматовой менялась от интимной лирики к историческому и философскому звучанию.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сосредоточена на личном чувстве, а поздняя расширяет взгляд до судьбы страны и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и поэмы Анны Ахматовой разных лет; литературоведческое сопоставление раннего и позднего творчества.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блокада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Ленинград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войны Ахматова оставалась в осаждённом Ленинграде. Её стихи поддерживали людей и говорили о мужестве, которое нужно сохранять каждый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1941–1944: Ташкент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поэтесса была эвакуирована в Ташкент. Там она продолжала писать о надежде, памяти и человеческом достоинстве, несмотря на разлуку и тяжёлые новости с фронта.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1946: новая 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началась новая волна нападок на Ахматову. Её снова почти не печатали, и литературная судьба поэтессы надолго оказалась под давлением.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Ахматовой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в стихах особенно заметны любовь и разлука, а позднее всё сильнее звучат память, история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исчезают, а постепенно соединяются: личное переживание у Ахматовой перерастает в разговор о судьбе людей 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поэмы А. А. Ахматовой разных лет; тематическое обобщение по творчеству поэтессы.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1940–1950-е годы Ахматову часто критиковали и почти не печатали, хотя её стихи уже были важны для многих читателей.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расходились в списках и запоминались наизусть, поэтому поэзия жила даже тогда, когда официально её старались не замечать.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положение постепенно менялось: появились новые издания, а интерес к её творчеству заметно вырос.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молодые поэты и читатели увидели в Ахматовой пример верности слову, достоинства и внутренней свободы.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Запреты, молчание и позднее признание
</a:t>
            </a:r>
            <a:endParaRPr lang="en-US" sz="3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выбирала короткие, точные фразы и умела сказать многое несколькими словами, поэтому её стихи легко запоминаются и звучат очень выразительно.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поэзии часто есть пауза, недосказанность и скрытое чувство: читатель сам должен заметить то, что не сказано прямо.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письмо, комната, жест, шаг — помогают сделать переживание живым и близким, будто оно происходит рядом с 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менялись темы и масштаб поэзии Ахматовой от первых сборников к поздним крупным произведениям.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раскрывают личное чувство, а поздние произведения поднимают общую историческую и нравственную 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публикации Анны Ахматовой: 1912–1930-е годы.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школьной программе и культуре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Ахматовой изучают в школе как пример точной, ясной и очень выразительной поэзии XX века, помогающей понять время и человека.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имя стоит рядом с крупнейшими русскими поэтами, потому что она сумела соединить личные переживания с исторической памятью страны.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её стихам создают романсы, спектакли и литературные композиции, поэтому её слово звучит не только на уроках, но и в искусстве.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Ахматова остаётся символом честности, внутренней силы и верности слову, которое не должно предавать человека даже в трудное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Ахматова остаётся важной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помогают говорить о чувствах, которые знакомы каждому: любви, потере, ожидании и страхе. Поэтому они легко откликаются и у современных читателей.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человек может сохранять достоинство даже в тяжёлые времена. Это делает её поэзию особенно нужной и сегодня.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голосом поколения, пережившего революцию, репрессии и войну, а значит, помогает помнить, к чему приводит историческая трагедия.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поэтесса, сохранившая память эпохи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показала, как личная лирика может стать частью истории. Её поэзия учит помнить, чувствовать и оставаться внутренне свободным даже в самые трудные времена.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2026-05-19T03:47:07Z</dcterms:created>
  <dcterms:modified xsi:type="dcterms:W3CDTF">2026-05-19T03:47:07Z</dcterms:modified>
</cp:coreProperties>
</file>