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и предлог: как их различать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Разбираемся, где одно слово, а где два.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соединяет знания о составе слова и частях речи. Она помогает не путать слитное и раздельное написание, понимать смысл словосочетаний и делать разбор слова без ошибок.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знать в 5 классе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— это часть слова, которая стоит перед корнем и входит в его состав. Она не пишется отдельно и помогает образовывать новые слова с другим значением.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приставок можно уточнить действие, направление или результат: ехать — приехать, писать — записать, лететь — перелететь. Одно и то же слово меняется по смыслу.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может быть одна приставка, а в более сложных случаях — несколько. Главное: приставка всегда связана с корнем и пишется слитно как часть одного слова.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приставка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— это служебная часть речи, которая не входит в состав слова. Он помогает связать слова в словосочетании и предложении.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пишутся отдельно: в школе, на улице, к другу, из дома. Между предлогом и словом всегда есть граница.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предлога можно показать место, направление, время или причину. Он уточняет смысл, но сам не называет предмет или действие.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убрать предлог, связь между словами станет неполной. Поэтому предлог нужен для точного и понятного выражения мысли.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предлог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154351"/>
            <a:ext cx="3848986" cy="18395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два похожих случая и увидим, почему они пишутся по-разному.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входит в слово и меняет его значение, а предлог стоит отдельно и служит для связи слов.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«Приставка и предлог»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отличия приставки и предлога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смыслу и по возможности вставить слово между частями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приставку от предлога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60" y="1846541"/>
            <a:ext cx="542108" cy="5421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192" y="1846541"/>
            <a:ext cx="542108" cy="54210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3626" y="1876658"/>
            <a:ext cx="542108" cy="48187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4" y="382588"/>
            <a:ext cx="84264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пишется приставка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58760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 с корнем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всегда пишется вместе с корнем: подбежать, записать, перейти, безвкусный. Между ними не ставится пробел, потому что это одно слово.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587920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 значение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уточняет смысл: ходить — выходить, лететь — прилететь, писать — переписать. Одно корневое слово может образовывать несколько разных слов.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6817082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одного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часть слова нельзя отделить и вставить между ней другое слово, перед нами приставка. Такое написание показывает, что слово остаётся цельным.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пишется предлог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пишется отдельно от существительного, местоимения или числительного: в доме, на парте, к брату, с другом, из школы. Он не сливается со словом.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предлогом и словом можно вставить другое слово: в большом доме, к моему брату, из нашей школы. Это удобная проверка для письма.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написание показывает, что предлог не является частью слова. Он лишь помогает связать слова и сделать предложение точным и понятным.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упражнениях чаще всего встречаются привычные, короткие примеры. Они помогают быстро увидеть правило в действии и потренироваться на знакомых словах.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примеры делятся на два типа: слитное и раздельное написание. Трудные случаи встречаются реже, но требуют особенно внимательной проверки.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из упражнений по теме «Приставка и предлог»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часто встречаются разные случаи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приставкой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влез, зашёл и подбежал начальная часть входит в состав слова. Она не отделяется и помогает образовать новое значение. Такое написание всегда слитное.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с предлогом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сочетаниях в лес, за школой, под окном та же часть является предлогом. Здесь есть два слова, поэтому написание раздельное, а смысл зависит от связи между словами.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части, разный смысл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674" y="1949757"/>
            <a:ext cx="435968" cy="4359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197" y="1943101"/>
            <a:ext cx="393119" cy="4492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0574" y="1949757"/>
            <a:ext cx="435968" cy="43596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приставка меняет значение слова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250279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и завершённость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приставки добавляют значение повторного действия или его завершения. Так слова «переписал» и «добежал» сохраняют общий корень, но получают новый оттенок смысла.
</a:t>
            </a:r>
            <a:endParaRPr lang="en-US" sz="1772" dirty="0"/>
          </a:p>
        </p:txBody>
      </p:sp>
      <p:sp>
        <p:nvSpPr>
          <p:cNvPr id="13" name="Text 3"/>
          <p:cNvSpPr txBox="1"/>
          <p:nvPr/>
        </p:nvSpPr>
        <p:spPr>
          <a:xfrm>
            <a:off x="358775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направление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может показать движение к цели или от неё. В словах «приехал», «ушёл», «перешёл» она помогает точнее представить действие и делает новое слово более конкретным.
</a:t>
            </a:r>
            <a:endParaRPr lang="en-US" sz="1800" dirty="0"/>
          </a:p>
        </p:txBody>
      </p:sp>
      <p:sp>
        <p:nvSpPr>
          <p:cNvPr id="14" name="Text 4"/>
          <p:cNvSpPr txBox="1"/>
          <p:nvPr/>
        </p:nvSpPr>
        <p:spPr>
          <a:xfrm>
            <a:off x="6141784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из одного корня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корень с разными приставками образует разные слова: «писать», «записать», «подписать». Поэтому приставка не просто стоит перед корнем, а меняет смысл всего слова.
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Обозначает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показывает, где находится предмет: в классе, на столе, под партой. Без него связь между словами становится менее точной.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487312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Указывает направление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помогает понять, куда направлено действие: к дому, в школу, за угол. Он делает предложение понятным без лишних объяснений.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32519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Выражает причину и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могут указывать причину или время: из-за дождя, после урока. Так строится точный смысл словосочетания.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766372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Связывает слова в 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не называет предмет сам по себе, а соединяет слова и показывает их отношения. Поэтому он пишется отдельно от следующего слова.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предлог помогает связать слова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9547" y="2728778"/>
            <a:ext cx="4904908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примеры и способ проверки: так легче увидеть, где перед нами приставка, а где предлог.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между частями можно вставить другое слово, это предлог. Если сочетание не распадается и образует одно слово, перед нами приставка.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«Приставка и предлог»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случаи для проверки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материалам урока: проверка помогает выбрать слитное или раздельное написание.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сомнительного написания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в-, на-, за-, под-, над-, с- часто вызывают затруднения, потому что совпадают с привычными предлогами по звучанию и написанию. Внутри слова они всегда пишутся слитно, например: вбежать, написать, заговорить.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 же буквы в роли предлогов пишутся отдельно: в дом, на стол, за школой, под окном. Разница видна только в том, является ли часть словом сама по себе или входит в состав слова.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сравнивать пары: подрасти — под окном, надписать — над рекой, сшить — с другом. В первом случае перед нами часть слова, во втором — отдельное служебное слово.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таких пар ученик разбирает на примерах, тем быстрее замечает границу между слитным и раздельным написанием. Именно в похожих формах чаще всего возникают ошибки.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Приставки, которые особенно часто путают с предлогами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попробуйте вставить между предлогом и словом другое слово. Если это получается, перед вами предлог: в красивом доме, к моему другу, за высоким забором.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вставка невозможна, значит, часть слова входит в его состав и пишется слитно. Так устроены слова влететь, пришкольный, подрасти: между приставкой и корнем разрыва нет.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подсказка — смысл. Предлог связывает слова в предложении, а приставка образует новое слово. Проверка по смыслу и по вставке слова помогает выбрать правильное написание.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для проверки на письме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показаны три равные группы учебных примеров. Это помогает не запоминать отдельные слова, а видеть общий принцип проверки.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распределяются по трём типам без сложных исключений: слитно, раздельно и одинаковая форма с разной ролью. Главное — определить функцию части.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из темы «Приставка и предлог»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 примерам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рука пишет быстрее мысли
</a:t>
            </a:r>
            <a:pPr algn="l" indent="0" marL="0">
              <a:lnSpc>
                <a:spcPct val="100000"/>
              </a:lnSpc>
              <a:buNone/>
            </a:pPr>
            <a:r>
              <a:rPr lang="en-US" sz="3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тетрадной строке часто появляется ошибка, если ученик спешит: «вшколу» вместо «в школу» или «подстолом» вместо «под столом». Исправление хорошо видно цветом, потому что нужно отделить предлог от следующего слова и вернуть раздельное написание.
</a:t>
            </a:r>
            <a:endParaRPr lang="en-US" sz="971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Списывание без паузы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списывании легко не заметить границу между словами и написать «загородом» вместо «за городом». На исправленной строке полезно показать зелёным правильный вариант, а красным — ошибку, чтобы глаз запомнил разницу.
</a:t>
            </a:r>
            <a:endParaRPr lang="en-US" sz="1105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Граница, которую нужно увидеть
</a:t>
            </a:r>
            <a:pPr algn="l" indent="0" marL="0">
              <a:lnSpc>
                <a:spcPct val="100000"/>
              </a:lnSpc>
              <a:buNone/>
            </a:pPr>
            <a:r>
              <a:rPr lang="en-US" sz="3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Наглядная запись помогает школьнику понять, что предлог — это отдельное слово, а приставка — часть слова. Когда на строке видны исправления, правило перестаёт быть абстрактным и становится понятным по самому виду записи.
</a:t>
            </a:r>
            <a:endParaRPr lang="en-US" sz="1101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школьников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проверки помогают выбрать верное написание в большинстве школьных примеров.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«Приставка и предлог»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сомнении достаточно трёх шагов: задать вопрос, проверить смысл и попробовать вставить другое слово. Этот приём особенно полезен в 5 классе.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урока: как не путать приставку и предлог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легко отличить часть слова от отдельного слова: приставка образует новое слово и пишется слитно, а предлог связывает слова и пишется отдельно. Проверка по смыслу и вставке слова остаётся самым надёжным способом.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2026-05-22T22:56:59Z</dcterms:created>
  <dcterms:modified xsi:type="dcterms:W3CDTF">2026-05-22T22:56:59Z</dcterms:modified>
</cp:coreProperties>
</file>