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 — главная гавань древних Афин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Афин, где сходились торговля, флот и жизнь города.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у берегов Аттики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находился недалеко от Афин и имел удобные бухты. Благодаря этому он стал главным местом, через которое в город шли зерно, товары и корабли, а из Афин — морская сила и богатство.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73978"/>
            <a:ext cx="275400" cy="24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гавани Пирея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Канфарос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гавань была главным торговым причалом. Сюда приходили купеческие суда, здесь разгружали товары, работали склады и велась оживлённая торговля.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Зея служила стоянкой военного флота. Здесь размещались триремы, а длинные крытые верфи позволяли защищать корабли и быстро готовить их к выходу в море.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Мунихия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Мунихия находилась в удобной защищённой бухте. Она помогала наблюдать за входом в порт и усиливала оборону Пирея, особенно во время 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отличались гавани Пирея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гавани было своё назначение, и вместе они образовывали единый морской центр Афин.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работал как согласованная система: одна гавань обслуживала торговлю, другая — флот, третья — защиту порта.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трёх гаваней Пирея в древнегреческой истории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на карте Аттики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бухты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 Пирея имел несколько естественных бухт, защищённых от волн и ветра. Благодаря этому корабли могли безопасно входить в гавань и оставаться там даже в плохую погоду.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государством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не был отдельным городом: он входил в афинское государство и был связан с ним дорогой и укреплениями. Такое положение помогало Афинам контролировать морскую торговлю и перевозки.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Афинам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находился совсем рядом с Афинами, поэтому город и порт действовали как единое целое. Это позволяло быстро передавать людей, грузы и важные сведения между сушей и морем.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 проходил через порт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порядок работы в Пирее: от прибытия корабля до подготовки к следующему рейсу.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товары приходили в Пирей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импортом было зерно, особенно из Причерноморья. Афины не могли вырастить достаточно хлеба для всех жителей, поэтому поставки через Пирей были жизненно необходимы.
</a:t>
            </a:r>
            <a:endParaRPr lang="en-US" sz="1227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 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 привозили дерево для строительства и ремонта кораблей, а также металлы для оружия, инструментов и ремесленных изделий. Эти материалы поддерживали хозяйство города.
</a:t>
            </a:r>
            <a:endParaRPr lang="en-US" sz="120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из Афин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Афин через Пирей вывозили оливковое масло, керамику и изделия ремесленников. Такие товары ценились в других землях и приносили городу доход.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гавань приходили не только грузы, но и люди, новости и новые обычаи. Поэтому Пирей связывал Афины с разными частями Средиземного мира.
</a:t>
            </a:r>
            <a:endParaRPr lang="en-US" sz="13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приносило Пирею богатство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зарабатывал не только на продаже и перевозке товаров, но и на всём, что сопровождало морскую жизнь.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дохода давали торговля и ввоз нужных товаров; остальные занятия поддерживали работу порта и флот.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Пирея в экономике Афин в V веке до н. э.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11097"/>
            <a:ext cx="384600" cy="34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28191"/>
            <a:ext cx="384600" cy="307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флот Афин в Пирее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Триремы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был базой быстрых афинских трирем — кораблей с тремя рядами весел. Они были манёвренными и подходили для морских сражений и охраны путей.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военных судах служили гребцы, матросы и командиры. Каждый выполнял свою часть работы, и от слаженности экипажа зависела скорость и успех корабля.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Афин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охранял город от нападений с моря и помогал удерживать важные морские маршруты. Без сильного флота Афины не смогли бы оставаться безопасными и влиятельными.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союзникам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Афинские корабли защищали не только сам город, но и его союзников. Морская сила делала Афины заметным игроком в греческом мире и усиливала их влияние.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гавани каждый день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026827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 верфи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стояли склады, мастерские и верфи. Там хранили товары, чинили корабли и готовили суда к новым рейсам по Эгейскому морю.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3783658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гавани товары быстро переходили от корабля к покупателям. Здесь можно было увидеть зерно, амфоры с маслом и вином, а также ремесленные изделия.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5540471" y="1579421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почти не затихал: скрипели телеги, кричали работники, плескалась вода у бортов. Такая оживлённая обстановка была обычной для большого морского центра.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7297300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Пирее находились и места для молитв. Это напоминало, что для древних греков море, труд и вера были тесно связаны между собой.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579492"/>
            <a:ext cx="1566000" cy="13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 причалов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Пирее постоянно работали моряки, купцы, грузчики, ремесленники и стражники. Каждый день здесь было много движения, разговоров и новых прибытий.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стены и защита Пирея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480-е гг.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начинают укреплять путь к морю, чтобы город не зависел от случайностей войны. Длинные стены связывают полис с Пиреем и делают дорогу к гавани безопасной.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осады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враг подходит к суше, жители могут получать зерно и другие запасы через порт. Морская связь не прерывается, и Афины сохраняют возможность держаться долго.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 охрана порта позволяют Пирею работать не только в мирное время, но и при угрозе нападения. Для Афин это было таким же важным, как торговля и флот.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порт усиливал Афины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связан с периодом, когда Пирей стал главным узлом снабжения, обороны и обмена товарами для всего афинского государства.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флота и торговли шёл вместе: чем активнее работал порт, тем больше ресурсов получали Афины и тем сильнее становились.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реконструкция по истории Афин и Пирея, V век до н. э.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и афинская демократия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простых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Пирее требовала усилий гребцов, грузчиков, мастеров и сторожей. Это показывало, что сила Афин строилась не только на решениях правителей, но и на ежедневном труде жителей.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как часть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связывал море, торговлю и политическую жизнь Афин. Когда порт развивался, возрастала роль тех, кто обеспечивал его работу, а значит, укреплялось значение простых граждан.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служба для 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вёслах трирем сидели обычные афиняне, а не только знатные воины. За службу они получали плату, поэтому участие в защите города становилось делом многих семей.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работал в Пирее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гавани трудились разные люди, и у каждого была своя важная задача.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мог работать только как единый механизм: торговля, перевозки, охрана и военная служба зависели друг от друга.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афинского порта Пирей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 трудности гавани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 море могла резко измениться, и кораблям приходилось ждать более спокойного времени. Буря угрожала грузам, снастям и жизни моряков, поэтому осторожность была обязательной.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Пираты и нападения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 в древности не было полностью безопасным. Пираты и вражеские корабли могли перехватить груз, поэтому Пирей нуждался в сторожевых судах и постоянном наблюдении.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кражи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гавани хранилось много дерева, масла, ткани и зерна, а значит, возрастала опасность пожаров и воровства. Для порядка требовались правила, охрана и быстрая реакция.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конфликтов порт становился особенно уязвимым, потому что через него проходили важные запасы и корабли. Укрепления и длинные стены помогали сохранить работу гавани.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Пирей со временем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не оставался одинаковым: его значение зависело от силы Афин, торговых путей и политической обстановки в Средиземноморье.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уровень приходится на классическую эпоху; затем значение снижалось, но Пирей не исчезал и продолжал жить как важный морской узел.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реконструкция по периодам истории Пирея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нашли археологи в Пирее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причалов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у берега открыли остатки доков, стен и мест, где когда-то стояли корабли. По этим каменным сооружениям видно, как был устроен порт и как много работы он требовал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керамику, монеты и небольшие статуи. Такие находки помогают понять, чем торговали в гавани, какие вещи были в обращении и как выглядела жизнь людей рядом с морем.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который можно увидеть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древнего Пирея и сейчас заметны следы старых сооружений. Каменные фундаменты и участки раскопок напоминают, что здесь стоял один из самых важных портов Древней Греции.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и другие древние порты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порта была своя сильная сторона: у Пирея — связь с Афинами, у Коринфа — выгодное положение, у Родоса — дальняя морская торговля.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выделялся не только торговлей, но и ролью в обороне Афин, поэтому был особенно важен для одного государства.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 исторической роли портов Древней Греции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сегодня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порт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Пирей остаётся крупнейшим портом Греции. Через него идут паромы, пассажирские суда и грузы, которые связывают столицу с островами Эгейского моря.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современной гаванью сохраняется историческая память о древнем Пирее. Здесь когда-то стояли триремы, а на причалах кипела торговля и работа моряков.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островами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удобно отправляться к островам и возвращаться обратно. Порт делает поездки быстрыми и помогает людям, товарам и туристам перемещаться по морю.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без 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сегодня в Пирее постоянно движутся суда, машины и люди. Как и в древности, это место остаётся важной точкой, где встречаются море и город.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Пирей: гавань, которая изменила Афины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Пирея показывает, что один порт может сделать город сильнее, богаче и безопаснее. Торговля, флот и длинные стены превратили Афины в морскую державу древнего мира.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2026-06-01T00:09:57Z</dcterms:created>
  <dcterms:modified xsi:type="dcterms:W3CDTF">2026-06-01T00:09:57Z</dcterms:modified>
</cp:coreProperties>
</file>