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1440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2181226"/>
            <a:ext cx="3837900" cy="16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растёт, дышит, размножается и состоит из клеток.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1216326"/>
            <a:ext cx="75969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живого от неживого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Понимание, что такое жизнь и как её отличить от неживого, помогает исследовать природу и создавать новые технологии. Это основа биологии и развития наблюдательности у человека.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 живое и неживое?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живых организмов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растут и развиваются, изменяясь с течением времени, что отличает их от объектов без жизни.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обладают обменом веществ: поглощают пищу, выделяют отходы, обеспечивая энергию для жизнедеятельности.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размножаться и реагировать на изменения среды — важнейшие признаки, позволяющие живым существам сохранять и поддерживать вид.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— лесные гиганты природы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состоят из множества клеток, растут в течение многих лет, реагируют на свет и у воды. Они формируют основу экосистемы и выделяют кислород.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активные обитатели планеты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мелких насекомых до больших млекопитающих, животные живут, двигаются, питаются и размножаются, демонстрируя широкий спектр жизненных процессов.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невидимые живые существа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микроскопические организмы есть повсюду, они размножаются быстро и играют важную роль в круговороте веществ и здоровье окружающей среды.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живых объектов в природе
</a:t>
            </a:r>
            <a:endParaRPr lang="en-US" sz="28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неживых объектов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объекты не растут и не меняются самостоятельно, их форма и размер не изменяются без внешнего воздействия.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Отсутствуют процессы обмена веществ: неживое не питается и не выводит отходы, его состояние определяется законами физики и химии.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Неживое не способно к размножению или воспроизведению, оно не производит новых подобных себе объектов без помощи живых.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Отсутствует клеточная структура — основа жизни, неживые состоят из простых веществ и молекул без организации в клетки.
</a:t>
            </a:r>
            <a:endParaRPr lang="en-US" sz="10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— твердые гиганты ландшафта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массивы состоят из камней и минералов, они не изменяются быстро и не имеют признаков жизни, формируясь в результате геологических процессов.
</a:t>
            </a:r>
            <a:endParaRPr lang="en-US" sz="846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важнейшая неживая субстанция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окружает планету и поддерживает жизнь, но сама по себе не является живым объектом — она не растёт и не размножается.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соли — упорядоченные структуры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формируются естественным путём из растворов, растут за счёт осаждения, но не проявляют обмена веществ или других признаков жизни.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неживых объектов в природе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жизни и неживого
</a:t>
            </a:r>
            <a:endParaRPr lang="en-US" sz="2974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или отсутствие ключевых жизненных признаков у живых и неживых объектов.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всех признаков позволяет отличить живое от неживого.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живого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отличаются наличием клеточной стенки и хлоропластов, что поддерживает фотосинтез и рост.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базовая структурная единица всех живых организмов, обеспечивающая выполнение жизненных функций и организацию тела.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гибки и адаптивны, обеспечивают движение и специализированные функции органов.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растительной клетки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микроскопом видны клеточная стенка, крупное ядро и хлоропласты, придающие зелёный цвет и участвующие в производстве пищи.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животной клетки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имеют гибкую мембрану и содержат ядро, цитоплазму и органоиды, необходимые для обмена веществ и движения.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клеточности у неживого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объекты не имеют клеток: они состоят из кристаллов, молекул и атомов без организации в живую структуру.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на клетки через микроскоп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у живых организмов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обеспечивает поступление необходимых веществ и энергии для поддержания жизненных процессов и роста организма.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процесс получения энергии путём обмена кислорода и углекислого газа между организмом и окружающей средой.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помогает удалять из организма продукты обмена, поддерживая внутренний баланс и здоровье.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внутри организма обеспечивает доставку питательных и сигнализирующих молекул к нужным клеткам и органам.
</a:t>
            </a:r>
            <a:endParaRPr lang="en-US" sz="10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живых организмов и размеры неживых объектов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происходит за счёт биологических процессов и идёт по определённой кривой развития, напротив, неживые объекты меняются лишь под влиянием внешних факторов.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устойчивого, управляемого роста отличает живые организмы от неживых, которые изменяются только под воздействием среды.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6 класс,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как ключевой признак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образуют семена и споры, а животные размножаются половым или бесполым путём, что расширяет экологические возможности видов.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выполняют деление, быстро увеличивая численность, что свидетельствует о важности размножения для жизненного цикла живых организмов.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могут создавать потомство, обеспечивая передачу наследственных признаков следующему поколению и сохранение вида в природе.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раздражители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постоянно отслеживают изменения в окружающей среде и адаптируют своё поведение для выживания и роста.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поворачиваются к свету, чтобы улучшить фотосинтез, а животные избегают опасности или ищут пищу благодаря чувствительности к раздражителям.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реакция — биологический механизм, отсутствующий у неживых объектов, которые не способны самостоятельно реагировать на изменения среды.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стебля подсолнечника к солнцу
</a:t>
            </a:r>
            <a:pPr algn="ctr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живых растений подсолнечник ярко демонстрирует гелиотропизм — направленное движение к свету. Это вызвано ускоренным ростом клеток на тёмной стороне стебля, что приводит к изгибу к источнику света.
</a:t>
            </a:r>
            <a:endParaRPr lang="en-US" sz="866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реакции растений на свет
</a:t>
            </a:r>
            <a:pPr algn="ctr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приспособление увеличивает эффективность фотосинтеза, повышая выработку энергии. Этот механизм помогает растению лучше развиваться и выживать в меняющихся условиях окружающей среды.
</a:t>
            </a:r>
            <a:endParaRPr lang="en-US" sz="894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подсолнечника на свет: особенности и механизмы
</a:t>
            </a:r>
            <a:endParaRPr lang="en-US" sz="20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живых организмов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27625" y="2452174"/>
            <a:ext cx="1427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с зарождения или прорастания, когда организм появляется на свет или развивается из семени.
</a:t>
            </a:r>
            <a:endParaRPr lang="en-US" sz="842" dirty="0"/>
          </a:p>
        </p:txBody>
      </p:sp>
      <p:sp>
        <p:nvSpPr>
          <p:cNvPr id="13" name="Text 3"/>
          <p:cNvSpPr txBox="1"/>
          <p:nvPr/>
        </p:nvSpPr>
        <p:spPr>
          <a:xfrm>
            <a:off x="2359341" y="2452174"/>
            <a:ext cx="1427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постепенно увеличивается в размерах, развивая новые структуры и функции.
</a:t>
            </a:r>
            <a:endParaRPr lang="en-US" sz="842" dirty="0"/>
          </a:p>
        </p:txBody>
      </p:sp>
      <p:sp>
        <p:nvSpPr>
          <p:cNvPr id="14" name="Text 4"/>
          <p:cNvSpPr txBox="1"/>
          <p:nvPr/>
        </p:nvSpPr>
        <p:spPr>
          <a:xfrm>
            <a:off x="3888323" y="2453754"/>
            <a:ext cx="1427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Происходят сложные биологические изменения и формирование зрелых признаков.
</a:t>
            </a:r>
            <a:endParaRPr lang="en-US" sz="842" dirty="0"/>
          </a:p>
        </p:txBody>
      </p:sp>
      <p:sp>
        <p:nvSpPr>
          <p:cNvPr id="15" name="Text 5"/>
          <p:cNvSpPr txBox="1"/>
          <p:nvPr/>
        </p:nvSpPr>
        <p:spPr>
          <a:xfrm>
            <a:off x="5417296" y="2452179"/>
            <a:ext cx="1427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организма постепенно угасают, появляются признаки возрастных изменений.
</a:t>
            </a:r>
            <a:endParaRPr lang="en-US" sz="842" dirty="0"/>
          </a:p>
        </p:txBody>
      </p:sp>
      <p:sp>
        <p:nvSpPr>
          <p:cNvPr id="16" name="Text 6"/>
          <p:cNvSpPr txBox="1"/>
          <p:nvPr/>
        </p:nvSpPr>
        <p:spPr>
          <a:xfrm>
            <a:off x="6946273" y="2452179"/>
            <a:ext cx="1427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Завершается жизненный цикл прекращением биологических процессов; неживые объекты разрушаются только под влиянием внешних факторов.
</a:t>
            </a:r>
            <a:endParaRPr lang="en-US" sz="84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Опознавание живого объекта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живой или неживой природы объекта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случаи: вирусы и кристаллы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могут расти за счёт химических процессов, но при этом не обладают клеточной структурой и не размножаются биологически.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вне клетки-хозяина не демонстрируют обмена веществ и размножения, поэтому их часто относят к пограничным формам жизни.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объекты ставят вопросы о пределах жизни и стимулируют научные дискуссии в биологии и смежных науках.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живого и неживого в природе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воздух и минералы служат основой для протекания жизненных процессов у растений и животных.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энергию солнца, выделяют кислород и поддерживают газовый баланс для живых организмов.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участвуют в круговороте веществ, влияя на физико-химические свойства среды.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живое и неживое формы взаимно поддерживают и влияют друг на друга в экосистемах.
</a:t>
            </a:r>
            <a:endParaRPr lang="en-US" sz="10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дом для множества форм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содержит микроорганизмы, насекомых и крупные организмы, одновременно удерживает воду и минералы, что обеспечивает жизнедеятельность всех её обитателей.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сложная природная система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экосистемах живые организмы взаимодействуют с атмосферой, водой и почвой, формируя устойчивое сообщество и поддерживая природное равновесие.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в экосистеме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компонент экосистемы — как живой, так и неживой — играет важную роль в круговороте веществ и энергии, обеспечивая жизнеспособность сообщества.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экосистемы: объединение живого и неживого
</a:t>
            </a:r>
            <a:endParaRPr lang="en-US" sz="2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признаков живого помогает отличать организмы от окружающих неживых предметов и формирует базу для изучения природы и жизни на Земле.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знания о живом и неживом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2026-05-08T16:51:25Z</dcterms:created>
  <dcterms:modified xsi:type="dcterms:W3CDTF">2026-05-08T16:51:25Z</dcterms:modified>
</cp:coreProperties>
</file>