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океанический мир островов, культур и природных контрастов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— тысячелетний океанический «архипелаг миров»: природа, люди и климат в постоянной взаимосвязи.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Океании и состав региона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лежит между Азией и Америкой, в центральной и юго-западной части Тихого океана. Это несколько тысяч островов разного происхождения: вулканических, коралловых рифов и низких атоллов. Меланезия, Микронезия и Полинезия дополняются Австралией и Новой Зеландией.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части Океании и их особенности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крупнейшая суша региона: около 7,7 млн км². Большие расстояния внутри материка и общий дефицит влаги формируют характерные ландшафты, где хозяйственная специализация опирается на природные ресурсы и инфраструктуру.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состоит из Северного и Южного островов. Для неё характерны гористый рельеф, влажный морской климат и сравнительно высокий уровень жизни, поддерживаемый развитой экономикой и эффективной организацией хозяйства.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Папуа — Новая Гвинея, Фиджи, Соломоновы Острова, Вануату, Кирибати и Самоа представляют островную часть, где суши мало, а океан огромен. Это создаёт резкий контраст по площади, населению и ресурсам.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островов: вулканы, рифы и атоллы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острова Океании связаны с тектоническими процессами Тихоокеанского «огненного кольца». Здесь встречаются гористые вулканические острова, вулканические конусы, лавовые плато и глубоководные впадины, формирующие разнообразие рельефа.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постепенно создают атоллы — низкие кольцеобразные острова с лагунами внутри. Поэтому природный контраст между высокими вулканическими островами и атоллами важен: низкие территории сильнее страдают от штормов, наводнений и подъёма уровня моря.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и в центре чаще проявляются жаркие влажные условия с сезонными ливнями и тропическими циклонами, тогда как на юге климат мягче и устойчивее.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Широтное положение задаёт базовый «каркас» климата, а океан смягчает контрасты температур и усиливает значимость штормов и осадков для островов.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климатической классификации; значения на диаграмме условно отражают перечень типов, без количественных замеров.
</a:t>
            </a:r>
            <a:endParaRPr lang="en-US" sz="795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Океании: широтные различия и влияние океана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01462"/>
            <a:ext cx="421649" cy="3747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хозяйственная специализация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Австралии
</a:t>
            </a:r>
            <a:pPr algn="ctr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опирается на добычу железной руды, угля, бокситов и природного газа. Эти отрасли дополняются развитым сельским хозяйством и экспортом продукции животноводства, что делает экономику более диверсифицированной.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потенциал Папуа — Новой Гвинеи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Папуа — Новая Гвинея богата полезными ископаемыми, включая золото, медь, древесные ресурсы и газ. Однако малые города и удалённость усложняют превращение ресурсов в устойчивое развитие.
</a:t>
            </a:r>
            <a:endParaRPr lang="en-US" sz="1197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экономика островных государств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стран островной Океании критически важны рыболовство и регулирование доступа к морским ресурсам. Лицензирование и контроль помогают поддерживать доходы и снижать нагрузку на экосистемы.
</a:t>
            </a:r>
            <a:endParaRPr lang="en-US" sz="1197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туризм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сельской экономики часто находятся бананово-кокосовые культуры, а заметную роль играет туризм. Он особенно развивается там, где сильны пляжи, рифы и впечатляющая природная среда.
</a:t>
            </a:r>
            <a:endParaRPr lang="en-US" sz="11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26422"/>
            <a:ext cx="4300800" cy="20365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природная база, размер территории и структура экономики различаются между материковой Австралией и островными государствами.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размерах территории и ресурсах задаёт разный тип хозяйства: континентальные страны могут сочетать отрасли и инфраструктуру, а островные сильнее зависят от внешних рынков и природной базы.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школьных атласов и справочников; точные числовые значения зависят от издания.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стран и территорий Океании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Океании и особенности расселения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очень неравномерно: большинство жителей сосредоточено в Австралии, Новой Зеландии и на крупнейших островах Папуа — Новой Гвинеи. Это концентрирует экономические и административные функции.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размещаются порты, аэропорты, учреждения управления и основные рабочие места. На многих небольших островах сохраняются сельские практики и общинная организация жизни, ближе к ресурсам и традиционным укладам.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региона характерна прибрежная концентрация: внутренние районы многих островов сложнее для освоения из‑за рельефа, климата и транспортных ограничений. В многоэтничном составе встречаются австралийцы, новозеландцы, маори, папуасы и множество островных народов.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Океании: от древних миграций до современных государств
</a:t>
            </a:r>
            <a:endParaRPr lang="en-US" sz="2039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логическая последовательность исторических этапов освоения и политических изменений.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традиции народов Океании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ориентация и художественные 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Океании включает морскую навигацию, танцы, устные предания, ритуальную музыку, татуировку, резьбу по дереву и создание каноэ. Во многих сообществах это не просто искусство, а способ передать знания и поддерживать связь с прошлым.
</a:t>
            </a:r>
            <a:endParaRPr lang="en-US" sz="1291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нормы, языки и религиозная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обществах сохраняются сильные родственные связи и уважение к старейшинам, а также коллективные формы жизни. На островах поддерживаются местные языки, традиционные праздники и обряды, при этом христианство стало важной частью религиозной жизни значительной части населения.
</a:t>
            </a:r>
            <a:endParaRPr lang="en-US" sz="12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многих островах один человек свободно переключается между местным языком, государственным языком и языком межнационального общения.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подчеркивает, что языковая карта Океании формируется одновременно колониальным наследием и повседневной необходимостью многоязычия.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визуализация; количественные доли не приводятся. Общие сведения: Ethnologue (справочные материалы, актуализация по регионам).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 этническое разнообразие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 политическая карта Океании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XVI–XVIII века: европейские экспедиции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мореплаватели постепенно закрепляли интерес к Тихому океану, а контакты с островами становились регулярнее. Это подготовило почву для последующего раздела владений.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– начало XX века: расширение колониального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этапах острова оказывались под управлением Британии, Франции, Нидерландов, Германии и США. Администрирование усиливало экономическую зависимость и перестраивало местные порядки.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года: волна деколонизации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многие территории начали переход к независимости. Параллельно возникали варианты самоуправления и особые статусы владений.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 – сегодня: разные модели политической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Океания включает независимые государства, самоуправляемые территории и заморские владения. В результате регион отличается сложностью государственного устройства.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в системе мировых морских путей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как «ворота» между островами и континентами
</a:t>
            </a:r>
            <a:pPr algn="ctr" indent="0" marL="0">
              <a:lnSpc>
                <a:spcPct val="115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связывает Восточную Азию, Северную Америку и Австралию через крупные морские маршруты. Для островных стран порт — не просто точка на карте, а основа снабжения. С его помощью доставляют топливо, продукты и промышленное сырьё.
</a:t>
            </a:r>
            <a:endParaRPr lang="en-US" sz="1141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Кабели и маршруты связи: цифровая тень океана
</a:t>
            </a:r>
            <a:pPr algn="ctr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кораблей, океан обеспечивает коммуникации: подводные кабели соединяют острова с мировой сетью. Вместе с регулярными авиалиниями и портовыми службами это поддерживает работу банков, образовательных сервисов и управления ресурсами. Без таких связей экономика становится уязвимее.
</a:t>
            </a:r>
            <a:endParaRPr lang="en-US" sz="1107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«сухопутных границ» почти не видно
</a:t>
            </a:r>
            <a:pPr algn="ctr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государствах Океании внешние связи зависят от моря, потому что суша ограничена и изолирована. Морской транспорт обеспечивает регулярность поставок и возможность экспорта. Поэтому инфраструктура портов и авиационных узлов определяет темп развития регионов.
</a:t>
            </a:r>
            <a:endParaRPr lang="en-US" sz="11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низких атоллах риск особенно высок: даже небольшое поднятие уровня океана меняет береговую линию и угрожает пресной воде.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угрозы взаимно усиливают друг друга: штормы разрушают берега, а рифы ослабляют естественную защиту.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 основе качественного перечня рисков, описываемых в климатических и экологических обзорах (например, IPCC; оценки уязвимости малых островов, актуализации 2019–2021).
</a:t>
            </a:r>
            <a:endParaRPr lang="en-US" sz="603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для островов Океании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4281" y="374512"/>
            <a:ext cx="260138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11954"/>
            <a:ext cx="300000" cy="266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34079"/>
            <a:ext cx="300000" cy="26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природные территории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на суше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и в Австралии создаются национальные парки и другие охраняемые зоны. Это помогает сохранять редкие виды растений и устойчивые экосистемы, важные для местных сообществ.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заповедники и рифы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коралловым рифам и мангровым зарослям. Их сохранение поддерживает биологическую продуктивность, уменьшает удар штормов и повышает устойчивость прибрежных районов.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Черепахи, птицы и эндемики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ориентирована на ключевых «индикаторов» здоровья природы: морских черепах, птиц и эндемичных видов. Такой подход одновременно защищает биоразнообразие и бережёт ресурсы для будущих поколений.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Закон, мониторинг и выгода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и Новой Зеландии развиты системы экологического мониторинга и образования. Природоохранные меры важны и как основа доходов — от туризма до устойчивого рыболовства.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651841"/>
            <a:ext cx="4333200" cy="21857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территорий с ключевыми угрозами и примерами мер адаптации показывает, как политика становится практической «защитой» повседневной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приоритеты различаются, но логика общая: снижать уязвимость инфраструктуры и экосистем, а решения закреплять в государственной политике.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Описательные сведения по региональным практикам адаптации (государственные программы и обзорные материалы по климатической адаптации; без единой «универсальной» статистики).
</a:t>
            </a:r>
            <a:endParaRPr lang="en-US" sz="662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и адаптация в странах Океании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 и неравенство развития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Новая Зеландия опираются на развитую инфраструктуру и относительно сильные внутренние рынки, поэтому их показатели по уровню жизни и ВВП заметно выше средних по региону.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малые островные государства зависят от внешних источников дохода: помощи, денежных переводов мигрантов, туризма и платежей за лицензии на рыболовство.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развития связаны прежде всего с удалённостью, небольшим внутренним спросом и дорогим импортом. Дополнительный удар наносят природные катастрофы и быстрая деградация инфраструктуры.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различий в ресурсах, размере территорий и доступе к рынкам внутри Океании сохраняется заметное экономическое неравенство, которое напрямую влияет на качество жизни и перспективы трудоустройства.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устойчивого развития Океании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устойчивого развития как логическая последовательность мер для островных государств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богатство и разнообразие культур делают Океанию «живой лабораторией» для понимания связи природы, общества и устойчивого развития.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800+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языков насчитывают в Папуа — Новой Гвинее, поэтому регион особенно ярко показывает, как разнообразие культур зависит от географии и истории контактов.
</a:t>
            </a:r>
            <a:endParaRPr lang="en-US" sz="1904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 (оценки по языкам Папуа — Новой Гвинеи; обновления в справочных материалах, период 2019–2023).
</a:t>
            </a:r>
            <a:endParaRPr lang="en-US" sz="6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— не периферия, а ключевой урок устойчивости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объединяет материковую Австралию, вулканические острова и коралловые атоллы, демонстрируя связь ресурсов, географии и уязвимости. Будущее региона зависит от баланса развития, охраны природы и адаптации к климатическим рискам.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2026-05-12T00:02:59Z</dcterms:created>
  <dcterms:modified xsi:type="dcterms:W3CDTF">2026-05-12T00:02:59Z</dcterms:modified>
</cp:coreProperties>
</file>