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плодов и семян: ключ к выживанию растений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семена и плоды находят новые места для жизни растений.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распространяться?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помогает растениям расти в новых местах, избегать конкуренции с родителями и укреплять экосистемы. Без этого процесса растения не могли бы занять обширные территории и развиваться.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и семя: основы размножения растений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— защитник и носитель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формируется из цветка и содержит семена, защищая их от внешних воздействий. Яркий или сочный плод привлекает животных, способствуя переносу семян.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маленький зародыш будущего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скрыт зародыш и питательные вещества, необходимые для прорастания. Защитная оболочка сохраняет семя в неблагоприятных условиях до подходящего момента.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плодов и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— сочный плод с семенами внутри, орех покрыт твёрдой оболочкой, а фасоль развивается в стручке, раскрывающемся при созревании.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распространения семян и плодов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распространения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распространяются ветром, водой, животными и человеком. Каждый метод помогает растениям достичь новых мест обитания и избежать конкуренции.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эффективного распространения плоды часто имеют крылья, пушистые образования или водонепроницаемые оболочки. Животные привлекаются к сочным плодам, а семена могут цепляться за шерсть.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способов распространения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Анемохория и зоохория занимают лидирующие позиции среди сосудистых растений по частоте распространения.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преимущество адаптаций к ветровому и животному переносу семян в природе.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исследования 2020 года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Анемохория: как ветер распространяет семена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плоды с лёгким весом и крылышками легко уносятся ветром на большие расстояния, обеспечивая расселение растений.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пространства, такие как поля и луговины, способствуют успешному перемещению семян при помощи воздушных потоков.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примеры анемохории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и его вращающиеся крылья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клена имеют особые плоские крылья, которые при падении вращаются, замедляя движение и увеличивая расстояния распространения.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Парашютики одуванчика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одуванчика образует множество лёгких пушистых семян, которые переносятся на значительные расстояния даже лёгкими ветрами.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 с крылообразными прицветниками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Липовые семена снабжены крылышками, помогающими им плавно кружиться в воздухе и расселяться по территории вокруг дерева.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Гидрохория: распространение семян с помощью воды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Семена с водонепроницаемыми оболочками или воздушными полостями плавают на поверхности и переносятся течениями в новые места.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растения, как кокосовая пальма и рогоз, используют гидрохорию для расселения вдоль береговых линий и водоёмов.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гидрохории: морские и пресноводные растения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Кокосовая пальма — морской путешественник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Кокосовый орех способен переноситься океанскими течениями на тысячи километров, сохраняя всхожесть при достижении берега.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— семена-выжидатели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лотоса могут сохраняться в осадке водоёмов сотни лет, прорастая, когда условия вновь станут благоприятными.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Рогоз — распространитель среди водных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рогоза плавают по мелководьям и берегам прудов, способствуя быстрому распространению растения по водным экосистемам.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Зоохория: активное участие животных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разносят семена, цепляя их крючковатыми плоскими структурами за шерсть или перья, обеспечивая дальний перенос.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Поглощая плоды, животные способствуют распространению семян через пищеварительный тракт, после чего семена готовы к прорастанию.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зоохории: ягоды, орехи, репейник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семян через желудочно-кишечный тракт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земляники, малины и черники способны пройти через пищеварительную систему птиц и млекопитающих, сохраняя всхожесть. Благодаря этому растения расширяют ареал, а животные помогают им расселяться далеко от материнских кустов.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грызунов: тайные сады орехов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и белки собирают орехи и прячут их в земле про запас. Иногда забытые кладовые становятся местом прорастания новых растений, что способствует природному обновлению лесов и парков.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Крючки и липучки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Репейник и лопух снабжены крючкообразными придатками, которые цепляются за шерсть животных. Это позволяет семенам эффективно перемещаться на большие расстояния и находить благоприятные места для роста.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распространения семян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 образования семян до появления новых растений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Автохория: саморазбрасывание семян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Автохория характеризуется активным разбрасыванием семян самим растением, используя натяжение оболочки плода. Это помогает распространять семена на значительные расстояния без внешних факторов.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недотрога, которая выстреливает семена при легком прикосновении, обеспечивая быстрый и эффективный способ расселения.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примеры — дикая фасоль и кермек, у которых стручки при созревании раскрываются резким движением, разбрасывая семена вокруг.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16147"/>
            <a:ext cx="4873500" cy="16340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приспособлений к распространению
</a:t>
            </a:r>
            <a:endParaRPr lang="en-US" sz="2201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способы распространения растений и характерные приспособления плодов и семян.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структур отражает эволюционные адаптации к разным условиям распространения.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и исследовательские данные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Антропохория: распространение человеком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перенесение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способствует распространению семян случайно: семена сорняков прилипают к обуви и одежде, а также к колесам транспорта, благодаря чему проникают в новые регионы.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Направленное расселение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расселение включает посевы и озеленение. Например, картофель и кукуруза были завезены в Евразию, что значительно расширило их ареалы и сельскохозяйственное использование.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почвы и климата в успешном распространении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прорастания семян необходимы благоприятные условия — влажность субстрата, подходящая температура и минимальная конкуренция со стороны других растений. Эти факторы влияют на успех расселения.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преобладает в сухих районах, а вода — возле водоемов. Лесные экосистемы способствуют зоохории. Химический состав и структура почвы важны для выживаемости молодых проростков.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способы: взрывной механизм и муравьи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Взрывной выброс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например душистый горошек и акация, используют взрывной механизм для распространения семян. Стручки при высыхании резко лопаются, выбрасывая семена на значительные расстояния, что увеличивает шансы на успешное прорастание.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как носители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переносят семена с питательным придатком внутрь муравейников. Такой способ, мирмекохория, помогает растениям распространяться даже в засушливых местах, создавая защиту и обеспечивая плодородную среду для прорастания.
</a:t>
            </a:r>
            <a:endParaRPr lang="en-US" sz="11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разнообразия способов распространения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механизмов распространения помогает растениям выживать в изменчивых условиях природы и сохранять генетическое разнообразие популяций.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снижает конкуренцию между видами и способствует формированию разнообразных экосистем в разных климатических зонах и географических регионах.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быстрого распространения растений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томата и картофеля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открытия Америки европейские путешественники завезли томат и картофель в Европу и другие части света, что привело к бурному росту их выращивания и значительному расширению ареалов.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полей одуванчиком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благодаря высокому количеству семян и парашютикам быстро заполнил многие европейские луга и поля, став одним из самых распространённых сорняков континента.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ареала клевера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разносился по новым территориям вместе с сенокосными машинами. Семена попадали на поля и успешно прорастали, улучшая качество пастбищ и почвы.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Биологическая роль распространения плодов и семян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поддерживает выживание видов, способствует обновлению экосистем и сохраняет биоразнообразие по всему миру. Разнообразные механизмы обеспечивают адаптацию растений к разным условиям и географиям.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2026-05-09T10:18:41Z</dcterms:created>
  <dcterms:modified xsi:type="dcterms:W3CDTF">2026-05-09T10:18:41Z</dcterms:modified>
</cp:coreProperties>
</file>