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европейская культура XIV—XVIII вв.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изменения в европейской культуре эпохи Возрождения и Просвещения.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XIV по XVIII век Европа переживала радикальные перемены — от упадка феодализма до усиления монархий. Рост городов и новых социальных слоев формировал культурное пространство новой эпохи. Великие географические открытия расширяли горизонты знаний и обмена идеями.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смены эпох в Европе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Возрождение: эпоха обновления и творчества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Возрожденческий гуманизм как философская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стал ключевой идеей Возрождения, провозглашая ценность человека и его разума. Учёные и художники стремились к изучению классической культуры и индивидуальному самовыражению.
</a:t>
            </a:r>
            <a:endParaRPr lang="en-US" sz="114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 Винчи: символ синтеза искусства и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 Винчи соединил мастерство художника с глубокими научными исследованиями. Его работы в анатомии и инженерии отразили дух эпохи и расширили возможности научного познания.
</a:t>
            </a:r>
            <a:endParaRPr lang="en-US" sz="114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изобразительные техники и архитектурные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искусстве появились линейная перспектива и светотень, что придало картинам реалистичность. Архитектура обогатилась гармоничными и пропорциональными формами, вдохновлёнными античностью.
</a:t>
            </a:r>
            <a:endParaRPr lang="en-US" sz="11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Начавшаяся в 1517 году Реформация радикально изменила религиозный ландшафт Европы, породив протестантские движения и раскол католической церкви. Это стало стимулом к переосмыслению духовных и социальных традиций.
</a:t>
            </a:r>
            <a:endParaRPr lang="en-US" sz="1363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8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Реформации и Контрреформации на культуру
</a:t>
            </a:r>
            <a:endParaRPr lang="en-US" sz="2208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Католическая церковь начала Контрреформацию, усилив влияние через Тридентский собор и искусство барокко. Возросшие конфликты отражались в политике и культуре целых регионов, формируя сложную религиозную атмосферу.
</a:t>
            </a:r>
            <a:endParaRPr lang="en-US" sz="13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Возрождения: новый взгляд на человека и природу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Альбрехт Дюрер — мастер гравюры и реализма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Дюрер вывел гравюру на уровень высокого искусства, точно воспроизводя детали и человеческую анатомию. Его творчество стало мостом между северной и итальянской традициями, усиливая культурный обмен в Европе.
</a:t>
            </a:r>
            <a:endParaRPr lang="en-US" sz="1267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Сандро Боттичелли и возвышенная поэзия образов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Боттичелли проникнуты великолепием и мифологическими сюжетами, которые отражали идеалы гуманизма и духовного поиска. Его работы отличались тонким стилем и символичной глубиной.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Стиль барокко возник в Италии как ответ на потребности Контрреформации, выражая эмоциональную напряжённость и духовное величие через динамичные композиции и контрасты света и тени.
2. Художники, такие как Караваджо и Рембрандт, создавали выразительные, драматические сцены, привлекая зрителя к внутренним переживаниям героев.
</a:t>
            </a:r>
            <a:endParaRPr lang="en-US" sz="1161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Барокко: величие и драматизм искусства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архитектуре барокко преобладали масштабность и пышность — дворцы и церкви украшались обильным декором и сложными фасадами.
2. Питер Пауль Рубенс внес вклад в живописную роскошь, сочетая яркость красок и сложные позы в своих произведениях.
</a:t>
            </a:r>
            <a:endParaRPr lang="en-US" sz="130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Классицизм: возвращение к античным идеалам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дворец — символ гармонии и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 воплотил в себе идеи строгой симметрии, величия и рациональности, что отражает суть классицизма. Дворец стал центром культурной и политической жизни Франции XVIII века.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Лоренцо Бернини и Клод Перро: одухотворение классики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Бернини объединил динамику и скульптурную экспрессию в архитектуре и произведениях, тогда как Клод Перро адаптировал классические принципы к французскому стилю, украсив города и дворцы конкретными формами.
</a:t>
            </a:r>
            <a:endParaRPr lang="en-US" sz="12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XVII–XVIII века ознаменовались переходом к экспериментальному и доказательному исследованию природы. Галилей, Ньютон и Кеплер внесли основы для современной науки, изменив взгляды на Вселенную и физические законы.
</a:t>
            </a:r>
            <a:endParaRPr lang="en-US" sz="1363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революция: новые горизонты познания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естественных наук стало фундаментом нового мировоззрения — рационального и системного. Эпоха научной революции подготовила почву для просветительских идей и технологического прогресса.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революция и развитие театра в Европе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латыни к национальным языкам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XIV века латинский уступает место национальным языкам, что расширяет аудиторию литературы и театра и укрепляет культурную идентичность разных народов Европы.
</a:t>
            </a:r>
            <a:endParaRPr lang="en-US" sz="1225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Шекспира — вершина английской драмы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создал бессмертные трагедии и комедии, раскрывая глубины человеческой психологии. Его пьесы отражали жизнь и общественные вопросы эпохи, став фундаментом мировой драматургии.
</a:t>
            </a:r>
            <a:endParaRPr lang="en-US" sz="112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комедия дель арте и французская классическая трагедия
</a:t>
            </a:r>
            <a:pPr algn="l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дель арте привнесла импровизационные и народные элементы в театр, в то время как Корнель и Расин сформировали строгие правила трагедии, подчёркивая порядок и мораль.
</a:t>
            </a:r>
            <a:endParaRPr lang="en-US" sz="110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0" y="2062443"/>
            <a:ext cx="3792600" cy="27592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550" y="1324425"/>
            <a:ext cx="3117000" cy="151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Изобретение Гутенберга значительно увеличило число изданий, сделав знания доступнее широким слоям общества.
2. Это способствовало росту грамотности и расширению культурных горизонтов, поддерживая образование и научные открытия.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знаний: книгопечатание и образование
</a:t>
            </a:r>
            <a:endParaRPr lang="en-US" sz="2302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98550" y="3111600"/>
            <a:ext cx="3117000" cy="151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 XVI веку в Европе насчитывалось более 70 университетов, где развивались гуманитарные и естественные науки.
2. Переводы античных текстов и новые литературные жанры отражали разнообразие интеллектуальных потребностей эпохи.
</a:t>
            </a:r>
            <a:endParaRPr lang="en-US" sz="13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новшества XVII—XVIII веков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музыкальных жанров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XVII—XVIII вв. в Европе развивались различные музыкальные жанры: мадригал, опера, оратория. Эти жанры отражали как светскую, так и духовную культуру и становились основой для развития музыкального искусства.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композиторы эпохи и барочный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Себастьян Бах, Георг Фридрих Гендель и Антонио Вивальди создали шедевры в барочном стиле. Формировались оркестры и распространилось публичное исполнение музыки за пределами церкви, что способствовало популяризации жанров.
</a:t>
            </a:r>
            <a:endParaRPr lang="en-US" sz="12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изменяла направление, отходя от средневековых религиозных сюжетов к гуманистическим темам. Произведения отражали идеи личности, природы и общества, обогащая культурный диалог.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тенденции и возникновение новых жанров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жанры романа, поэмы, философского эссе. Такие авторы, как Данте, Рабле, Шекспир и Сервантес, заложили основы современной литературной традиции и пересмотрели культурные ценности эпохи.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декоративно-прикладного искусства и мануфактур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Мануфактуры и техническое мастерство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мануфактур способствовало совершенствованию техники в гобеленах, мебели, керамике и фарфоре. Это позволило производить более изысканные и качественные вещи, отвечавшие требованиям элиты и растущего рынка.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ремесленных гильдий и обмен техникой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Ремесленные гильдии играли важную роль в стандартизации и квалификации мастеров. Обмен технологическими достижениями между европейскими странами ускорял развитие декоративно-прикладного искусства и способствовал формированию новых стилей.
</a:t>
            </a:r>
            <a:endParaRPr lang="en-US" sz="126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Просвещение XVIII века провозгласило разум главным инструментом познания мира и источником прогресса. 2. Создание научных обществ, таких как Лондонское королевское общество и Французская академия наук, послужило платформой для обмена знаниями.
</a:t>
            </a:r>
            <a:endParaRPr lang="en-US" sz="1277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Просвещения: идеи и научные общества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этот период получили широкое распространение идеи свободы, равенства и гражданских прав. 2. Общественные дискуссии способствовали развитию толерантности и формированию новых политических и философских концепций.
</a:t>
            </a:r>
            <a:endParaRPr lang="en-US" sz="130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революции и изменения в мышлении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Рационализм и эмпиризм в философии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Рене Декарт продвигал идею рационального мышления, а Джон Локк акцентировал опыт и наблюдение как основу познания. Эта дуальность формировала новый подход к исследованию мира и человека.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догматизма и появление прав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Спиноза и Лейбниц развивали концепции разума, ставших альтернативой религиозным догмам. Возникла идея естественных прав человека и общества, что стало фундаментом для развития современных политических теорий.
</a:t>
            </a:r>
            <a:endParaRPr lang="en-US" sz="12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Возрождения отличается гармонией и пропорциями, как это видно в работах Микеланджело и Браманте. Элементы классики подчеркивают упорядоченность и рациональность форм.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архитектурных стилей XIV—XVIII вв.
</a:t>
            </a:r>
            <a:endParaRPr lang="en-US" sz="2398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барокко характеризуется помпезностью и декоративностью, например, во дворце Версаля и ансамблях Санкт-Петербурга. Классицизм в XVIII веке возвращается к строгим, простым линиям и симметрии.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 и салонная культура в Европе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Салонный обмен идеями в Париже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Парижские салоны XVII—XVIII веков были центрами интеллектуальной жизни. Хозяйки, такие как мадам де Сталь, организовывали встречи философов и писателей, способствуя распространению новых идей.
</a:t>
            </a:r>
            <a:endParaRPr lang="en-US" sz="112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Екатерины II в культурную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Императрица Екатерина II активно поддерживала развитие просвещения в России, приглашала ученых и настроила салоны как площадки для обсуждения литературы и философии, что сближало двор и интеллектуалов.
</a:t>
            </a:r>
            <a:endParaRPr lang="en-US" sz="112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Жанна Мадам Жоффрен и литературное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Жанна Жоффрен управляла одним из крупнейших парижских салонов, объединяя писателей и мыслителей. Её инициативы укрепляли социальные и культурные связи, расширяя роль женщин в общественной жизни.
</a:t>
            </a:r>
            <a:endParaRPr lang="en-US" sz="11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Развивалась городская инфраструктура с кафе, театрами и библиотеками, способствуя формированию новых форм общественного досуга и развлечений среди горожан.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быта, досуга и городской культуры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приобретали образование и самообразование. Появились традиции коллективного чтения и обсуждения книг, что отражало рост интеллектуального уровня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европейской идентичности и культурные связи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национальных языков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XIV—XVIII веков активно формировались современные европейские языки. Их стандартизация усиливала национальное самосознание и способствовала развитию литературы и образования в каждой стране.
</a:t>
            </a:r>
            <a:endParaRPr lang="en-US" sz="114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художественные школы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Итальянская, французская и немецкая школы получили мировое признание благодаря своим художественным достижениям. Их стили отражали уникальные национальные черты и оказывали влияние друг на друга.
</a:t>
            </a:r>
            <a:endParaRPr lang="en-US" sz="114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Межконтинентальный культурный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начала активные культурные контакты с Америкой и Азией, что способствовало проникновению новых идей, технологий и художественных приемов, обогащая европейскую культуру.
</a:t>
            </a:r>
            <a:endParaRPr lang="en-US" sz="114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эпохи в европейской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XIV—XVIII веков стала фундаментом современной Европы, сочетая традиции и инновации. Её достижения продолжают влиять на искусство, науку и общество, формируя культурную идентичность континента.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2026-05-11T04:22:12Z</dcterms:created>
  <dcterms:modified xsi:type="dcterms:W3CDTF">2026-05-11T04:22:12Z</dcterms:modified>
</cp:coreProperties>
</file>