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и экологические проблемы: ключевые взаимосвязи
</a:t>
            </a:r>
            <a:endParaRPr lang="en-US" sz="305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меняет воду, почвы, леса и климат. Одно решение в хозяйстве часто даёт цепочку последствий.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природопользования важна для географии 11 класса
</a:t>
            </a:r>
            <a:endParaRPr lang="en-US" sz="2156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рассматривает не только объекты природы, но и то, как общество их использует. В конце XXI века урбанизация, промышленность и транспорт усилили нагрузку на экосистемы. Проблема стала глобальной из‑за неравномерного распределения ресурсов и переносимых загрязнений.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формы их использования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делят на возобновимые, условно возобновимые и невозобновимые. Это помогает понимать, что можно восполнять, а что истощается при любом ускорении потребления.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использования включают добычу сырья, сельское хозяйство, энергетику, промышленную переработку, транспорт и рекреацию. Для каждой сферы важны свои риски и масштабы воздействия.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11 класса важно различать природный запас ресурса и его экономически доступную часть: доступность зависит от технологии, инфраструктуры и стоимости извлечения.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305383"/>
            <a:ext cx="4009200" cy="25293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и их географические 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ключевых экологических проблем показывает источники загрязнения и их последствия для воздуха, воды, почв и ландшафтов.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действуют не по отдельности: источники в хозяйстве затрагивают несколько компонентов природы и усиливают друг друга.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FAO, IPCC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городах и промышленных районах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городах это усиливается и чем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загрязнение усиливают транспортные потоки и плотная застройка: примеси хуже рассеиваются. Это приводит к снижению видимости, смогу и росту заболеваний органов дыхания и сердца.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примеси ухудшают качество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атмосферном воздухе особенно вредны мелкие частицы PM2.5 и PM10, оксиды азота и диоксид серы, угарный газ, а также летучие органические соединения. Они проникают глубоко в дыхательные пути и ухудшают работу сердечно‑сосудистой системы.
</a:t>
            </a:r>
            <a:endParaRPr lang="en-US" sz="9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источников загрязнения воздуха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индустриальных зонах наибольший вклад обычно дают транспорт и энергетика, а вклад сельского хозяйства связан с аммиаком и метаном.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требуют разных приоритетов мер: в мегаполисах фокус на транспорт и застройку, в индустриальных районах — на производство и энергетику.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(точные доли зависят от страны и года измерений)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ресурсы: дефицит, загрязнение, конфликт интересов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около 2,5% всех водных запасов Земли, причём значительная часть сосредоточена в ледниках и подземных источниках. Поэтому доступная для использования доля ограничена.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водопользования связаны с загрязнением сточными водами, нефтепродуктами, удобрениями, пестицидами и микропластиком. Дополняют картину истощение речного стока и риски ухудшения качества.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усиливается неравномерностью распределения воды по территории: где-то её избыток, а где-то — хронический дефицит. Это повышает уязвимость регионов к засухам и авариям.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интересов возникает между питьевым, сельскохозяйственным, промышленным и энергетическим водопользованием. Одинаковый ресурс оказывается востребован разными секторами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загрязнения воды от источника до экосистемы и человека
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и диффузные источники → перенос и накопление → ухудшение качества → воздействие на экосистемы и здоровье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земельные ресурсы под давлением хозяйственной деятельности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проявляется в эрозии, засолении, уплотнении, загрязнении тяжелыми металлами и снижении содержания гумуса. Эти процессы подрывают базовую способность почвы обеспечивать растения.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включают интенсивную распашку, перевыпас скота, нарушение севооборота и неправильное орошение. Дополнительные факторы — промышленное строительство и размещение свалок.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плодородия ведёт к снижению урожайности и росту зависимости от удобрений. В итоге ухудшается устойчивость агроландшафтов и повышается уязвимость сельского хозяйства к засухам и деградации.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деградации земель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деградация возникает не из одного механизма, а из их сочетания: климатические условия усиливают эффекты неправильного землепользования.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природных зон характерны разные ведущие процессы: засушливые территории сильнее страдают от опустынивания, а горные — от водной эрозии.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диаграмма (точные доли зависят от региона и методики оценки)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природный регулятор и источник ресурсов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для климата: лес «связывает» 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деревья наращивают биомассу, они поглощают углекислый газ и участвуют в углеродном круговороте. Это снижает концентрации парниковых газов в атмосфере и делает климат более стабильным. Важно, что вырубки и деградация лесов ослабляют этот «климатический буфер», а восстановление требует времени.
</a:t>
            </a:r>
            <a:endParaRPr lang="en-US" sz="70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защищает землю и даёт жизнь: от воды до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работает как водоохранный фильтр: корни удерживают влагу, уменьшают поверхностный сток и риск эрозии. Одновременно он сохраняет почвенное плодородие и служит средой обитания для множества видов, включая насекомых, птиц и мелких животных. Угрозы — сплошные рубки, пожары, фрагментация массивов и незаконная заготовка древесины.
</a:t>
            </a:r>
            <a:endParaRPr lang="en-US" sz="6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 пластик как новая экологическая нагрузка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бытовых, промышленных и строительных отходов растёт быстрее, чем инфраструктура переработки. Это увеличивает нагрузку на полигоны и осложняет контроль загрязнения почв и грунтовых вод.
</a:t>
            </a:r>
            <a:endParaRPr lang="en-US" sz="1153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сохраняется в природе десятки и сотни лет: он распадается на микропластик и легче переносится потоками воды и воздуха. В результате возрастает риск попадания частиц в пищевые цепи.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полигонах накапливаются смешанные отходы, образуются фильтрат и свалочный газ. Раздельный сбор, повторное использование, переработка и компостирование уменьшают полигонное размещение и потребность в первичном сырье.
</a:t>
            </a:r>
            <a:endParaRPr lang="en-US" sz="10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обращения с отходами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сравнение экологической результативности методов; наиболее эффективны повторное использование и переработка, а компостирование особенно важно для органической фракции.
</a:t>
            </a:r>
            <a:endParaRPr lang="en-US" sz="964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подчёркивают: при одинаковом объёме образования отходов снижение доли захоронения и рост переработки уменьшают потребление сырья и объём полигонного размещения.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 основе принципов экологической эффективности (без привязки к конкретным статистическим долям регионов), 2026
</a:t>
            </a:r>
            <a:endParaRPr lang="en-US" sz="7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 следствие современного природопользования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 потепление дают выбросы парниковых газов при сжигании угля, нефти и газа. Дополнительный фактор — изменение землепользования, когда нарушаются естественные экосистемы и снижается поглощение углерода.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проявляются как рост частоты экстремальной жары, засух и усиление ливней. Также увеличиваются риски паводков, ускоряется таяние ледников и повышается уровень моря.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выбросы связаны с энергетикой, транспортом, промышленностью и сельским хозяйством. Поэтому климатические решения требуют изменений сразу в нескольких сферах хозяйства.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газам относятся углекислый газ, метан и закись азота. Они накапливаются в атмосфере и усиливают парниковый эффект, меняя тепловой баланс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устойчивого природопользования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оценки ресурсов до мониторинга и корректировки (обобщённая модель устойчивого управления).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623" y="1170300"/>
            <a:ext cx="3827253" cy="2802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экологической политики и их результативность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инструментов показывает, как государство и бизнес управляют рисками для воздуха и воды, а также поддерживают устойчивые практики.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воздействуют меры, которые одновременно ограничивают ущерб и делают экологичность выгодной: через правила, расчёт рисков и ответственность участников.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UNEP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62293"/>
            <a:ext cx="724450" cy="579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8946" y="2658397"/>
            <a:ext cx="511875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повседневные практики снижения экологической нагрузки
</a:t>
            </a:r>
            <a:endParaRPr lang="en-US" sz="218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энергетика и энергоэффективность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углеродоёмких источников на более чистые варианты и повышение эффективности зданий снижают общий объём выбросов. На практике это включает модернизацию оборудования и сокращение лишних теплопотерь.
</a:t>
            </a:r>
            <a:endParaRPr lang="en-US" sz="634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вместо лишних поездок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чаще выбирают автобус, трамвай или поезд, нагрузка на городские дороги уменьшается. Сокращаются выхлопы и улучшается качество воздуха в районах с высокой транспортной плотностью.
</a:t>
            </a:r>
            <a:endParaRPr lang="en-US" sz="647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замкнутые циклы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делает переработку реальной, а не формальной. Повторное использование вещей и участие в сборе вторсырья сокращают потребность в новом сырье и объём полигонного размещения.
</a:t>
            </a:r>
            <a:endParaRPr lang="en-US" sz="647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инфраструктура: велосипед и безопасные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Велосипедная инфраструктура и удобные маршруты поддерживают отказ от части коротких поездок на личном автомобиле. Комплексный эффект заметен в крупных городах, где пробки усиливают загрязнение воздуха.
</a:t>
            </a:r>
            <a:endParaRPr lang="en-US" sz="645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Водосбережение и бережное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учёта, экономичные смесители и ремонт утечек уменьшают расход воды. Это снижает нагрузку на водоснабжение и на очистные сооружения, особенно в периоды дефицита.
</a:t>
            </a:r>
            <a:endParaRPr lang="en-US" sz="6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разных моделей потребления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одной шкале показывает: ключевыми драйверами нагрузки становятся энергия, частота обновления товаров и выбор транспорта. При этом раздельный сбор заметно снижает потоки отходов.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устойчивых практик — общественный транспорт, ресурсосбережение, долговременное использование, сортировка, — тем меньше суммарное антропогенное воздействие.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шкала для учебной наглядности, 2026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и ответственность общества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включает контроль загрязнения, мониторинг среды, предупреждение аварий и охрану природных территорий. Доступ к экологической информации помогает обществу оценивать риски и требовать соблюдения норм.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задаёт правила природопользования и контролирует их выполнение, а бизнес отвечает за соблюдение экологических требований и внедрение технологий. Там, где риски выше, важны регулярные проверки и прозрачность данных.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участвуют в раздельном сборе, экономии ресурсов и общественном контроле. Экологические решения дают не только природный, но и социально-экономический эффект: защищают здоровье и поддерживают устойчивое развитие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как условие будущего развития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ограничены, а экологические проблемы взаимосвязаны и распространяются от локального до глобального уровня. Рациональное природопользование опирается на оценку ресурсов, правила, технологии, мониторинг и личную ответственность, сохраняя воздух, воду, почвы, леса и климат.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2026-05-12T00:23:30Z</dcterms:created>
  <dcterms:modified xsi:type="dcterms:W3CDTF">2026-05-12T00:23:30Z</dcterms:modified>
</cp:coreProperties>
</file>