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Обобщающий обзор и ключевые темы истории человечества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древнейшей и древней истории, их значение и влияние на современность.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 временные границы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Древнейшая история охватывает период от происхождения человека до появления письменности (около 2,5 млн — IV тыс. до н.э.). Древняя история — эпоха первых государств и письменных источников (IV тыс. до н.э. — V в. н.э.), характеризующаяся развитием труда, языка и обмена.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эволюции рода Homo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— начало технологического пути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2,5 млн лет назад Homo habilis создавал простые каменные орудия, что стало важным шагом в эволюции и развитии умственных способностей предков человека.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— освоение огня и расширение ареала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1,8 млн лет назад Homo erectus изобрёл сложные орудия и научился использовать огонь, что позволило выйти за пределы Африки и освоить Евразию.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— формирование языка и культуры
</a:t>
            </a:r>
            <a:endParaRPr lang="en-US" sz="1222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Появился около 300 тыс. лет назад, развил абстрактное мышление, языковую коммуникацию и художественное творчество, что обеспечило преимущество в адаптации и взаимодействии.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84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пути древнейших людей
</a:t>
            </a:r>
            <a:endParaRPr lang="en-US" sz="3284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стимулы перемещений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и поиск пищи побуждали людей покидать родные места, расширяя ареал обитания и осваивая новые территории.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расселения из Африки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1,8 до 1 млн лет назад первобытные люди мигрировали в Евразию, достижения новых климатических зон способствовали их адаптации.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археологические сайты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Костёнки в России (около 45 тыс. лет назад) и Шанидар в Ираке подтверждают длительность и разнообразие миграций древних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быт первобытных людей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Собирательство, охота и рыболовство были основными способами добычи пищи, требовавшими глубокого знания природы и совместных усилий.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Инструменты, такие как чопперы и скребки, а также стрелы и гарпуны, отражают постепенное совершенствование технологий для улучшения эффективности труда.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организация развивалась от небольших стад к родовым общинам, где формировались устные традиции, религиозные культы и гендерные роли.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Неолитическая революция: переход к земледелию и скотоводству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поселений и излишков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постоянные поселения с первыми домами, что способствовало накоплению продовольствия и развитию новых социальных связей.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производящего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X–VIII тысячелетий до н.э. люди начали выращивать злаки и разводить домашних животных, что обеспечило стабильные запасы пищи и изменение образа жизни.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9326" y="1584025"/>
            <a:ext cx="3395949" cy="229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эпох каменного века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отличия и прогресс в хозяйственной деятельности, жилье, орудиях, социальных структурах и культуре по эпохам палеолита, мезолита и неолита.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кочевого образа жизни к оседлости сопровождался усложнением социальных и технологических структур.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археологии и антропологии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 в первобытных обществах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матриархата к патриархату сопровождался сменой доминирующей линии родства и перераспределением власти в обществе.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Накапливание излишков приводило к появлению имущественного неравенства и выделению социальной знати и вождей.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обмена способствовало специализации труда и тесному сотрудничеству между родами и племенами.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родов в племена усиливало социальные связи и способствовало формированию сложных политических структур.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Мегалитические памятники и их значение
</a:t>
            </a:r>
            <a:endParaRPr lang="en-US" sz="3191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Стоунхендж — уникальное архитектурное сооружение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в Великобритании датируется около 3 тыс. до н.э. и представляет собой точную ориентацию каменных блоков, связанной с астрономическими наблюдениями и религиозными ритуалами.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Ньюгрейндж — символ древних традиций Ирландии
</a:t>
            </a:r>
            <a:endParaRPr lang="en-US" sz="1349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мегалитический курган имеет сложную конструкцию и служил местом захоронений и культовых обрядов, демонстрируя высокую социальную организацию древних.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Дольмены Кавказа — свидетельства социальной сплочённости
</a:t>
            </a:r>
            <a:endParaRPr lang="en-US" sz="1143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гробницы, ориентированные по сторонам света, были центрами не только захоронений, но и религиозно-общественных мероприятий.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первых государств и цивилизаций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Шумер, Египет, Индская цивилизация и династия Шан в Китае характеризуются зарождением урбанизации и централизованной власти.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Письменность, социальная стратификация и специализированные ремёсла стали основой для формирования комплексных обществ и культур.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 Ур, Мемфис и Мохенджо-Даро отражают развитие городской жизни и институциональной структуры древних государств.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позднего плейстоцена стимулировали развитие сельского хозяйства, создавая благоприятные условия для перехода от охоты и собирательства к земледелию и скотоводству.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среднего голоцена потепление климата способствовало формированию плодородных долин рек Евфрат, Нил, Инд и Хуанхэ, что стало фундаментом для роста первых цивилизаций.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5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изменения климата и урбанизации
</a:t>
            </a:r>
            <a:endParaRPr lang="en-US" sz="3015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и развитие земледелия привели к урбанизации — созданию крупных поселений с усложнённой социальной структурой и институциональным управлением.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ускорила формирование государственных институтов и расширила социальное разделение труда, влияя на дальнейшее развитие человеческих обществ.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525768"/>
            <a:ext cx="4335600" cy="34464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977100" y="1237163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разновидности письменности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образцы письменности появились в Месопотамии (клинопись, XXVIII в. до н.э.) и Египте (иероглифы, около XXXII в. до н.э.). В Индской цивилизации письменность до сих пор не расшифрована. В Китае использовались гадательные надписи на костях.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49300" y="139500"/>
            <a:ext cx="41292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77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письменности в ранних цивилизациях
</a:t>
            </a:r>
            <a:endParaRPr lang="en-US" sz="3277" dirty="0"/>
          </a:p>
        </p:txBody>
      </p:sp>
      <p:sp>
        <p:nvSpPr>
          <p:cNvPr id="10" name="Text 3"/>
          <p:cNvSpPr txBox="1"/>
          <p:nvPr/>
        </p:nvSpPr>
        <p:spPr>
          <a:xfrm>
            <a:off x="4977100" y="3055588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значение письменности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играла ключевую роль в фиксации законов, ведении хозяйственных учётов и оформлении религиозных текстов, что обеспечивало передачу культурных традиций и усиление централизации власти.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6675" y="954486"/>
            <a:ext cx="4108200" cy="19457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954486"/>
            <a:ext cx="4108200" cy="1945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открытия в Древнем Египте
</a:t>
            </a:r>
            <a:endParaRPr lang="en-US" sz="2892" dirty="0"/>
          </a:p>
        </p:txBody>
      </p:sp>
      <p:sp>
        <p:nvSpPr>
          <p:cNvPr id="8" name="Text 2"/>
          <p:cNvSpPr txBox="1"/>
          <p:nvPr/>
        </p:nvSpPr>
        <p:spPr>
          <a:xfrm>
            <a:off x="465667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археологии на понимание древности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5667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Раскопки в Египте способствовали формированию более точной картины о жизни, верованиях и социальной организации древних цивилизаций, переосмысливая исторические предположения прошлого века.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882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Гробница Тутанхамона — окно в эпоху фараонов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7882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1922 году Говард Картер открыл гробницу Тутанхамона, обнаружив золотой саркофаг и свыше пяти тысяч артефактов. Эти находки раскрывают богатство и высокий уровень ремёсел древнеегипетской культуры.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изобретения древности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колеса в Месопотамии около 3500 года до н.э. существенно повысило эффективность транспортировки и развития ремёсел в древних обществах.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гончарного круга и ирригационных систем обеспечило улучшение производства и орошения полей, стимулируя сельскохозяйственный рост и рост населения.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достижения, такие как пирамиды в Гизе, шумерские зиккураты и планировка Мохенджо-Даро, отражают высокий уровень инженерных знаний и социальной организации.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Торговля, обмен и культурные контакты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Развившаяся межрегиональная торговля между Месопотамией, Египтом, Индией и Левантом обеспечивала обмен ценными ресурсами — металлами, драгоценностями и зерном.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Формировались важные торговые пути, такие как Шёлковый путь и маршруты через Синай, которые связывали древние цивилизации и способствовали культурному обогащению.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обмен приводил к заимствованию письменности, ремёсел и религиозных традиций, расширяя горизонты и укрепляя связи между различными народами.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религии и духовной культуры
</a:t>
            </a:r>
            <a:endParaRPr lang="en-US" sz="3141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религиозные системы включали анимизм, тотемизм и шаманизм, сформировавшиеся у охотников и собирателей в глубокой древности.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появились сложные политеистические пантеоны — шумеро-аккадский, египетский и ведийский, отличавшиеся развитой мифологией и ритуальными практиками.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влияла на политическую власть и социальные структуры, формируя моральные нормы, обоснование власти и организованные культовые институты.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архитектура древности: ключевые достижения
</a:t>
            </a:r>
            <a:endParaRPr lang="en-US" sz="2218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Наскальные рисунки Ласко и Альтамира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пещерные росписи, датируемые 17—15 тысячами лет назад, демонстрируют мастерство и символизм первобытного искусства, раскрывая отношение человека к природе и духовному миру.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Фигурки Венеры — символы плодородия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статуэтки женщины из камня и кости, датируемые 30—20 тысячами лет назад, отражают культ плодородия и важность продолжения рода в первобытном обществе.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Монументальная архитектура — от мегалитов к пирамидам
</a:t>
            </a:r>
            <a:endParaRPr lang="en-US" sz="131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Дольмены и Стоунхендж символизируют ранние инженерные достижения, а пирамиды Египта демонстрируют высочайший уровень организации и религиозного значения в архитектуре.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права и социальной структуры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Хаммурапи включали 282 статьи с детальным регулированием общественной и частной жизни, закрепляя ответственность и социальные нормы в Месопотамии XVIII века до н.э.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Египте и шумерских городах существовали собственные своды законов, например суд царя Ур-Намму, устанавливавшие порядок и справедливость в рамках ранних государств.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принципами раннего права были иерархия, формальная ответственность и наказания, что способствовало социальной стабильности и укреплению власти.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древней и древнейшей истории в развитие мира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металлургии позволило создавать эффективные орудия и оружие, значительно повысив экономический и военный потенциал древних обществ.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письменности и литературных традиций обеспечило передачу знаний, законов и культурного наследия следующим поколениям.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Ирригационные системы и городское строительство способствовали развитию сельского хозяйства, росту населения и усложнению социальной организации.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государственных и религиозных институтов задавало основы политической власти и социальной сплочённости, влияя на структуру современного общества.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история как основа современного цивилизационного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древней и древнейшей истории раскрывает истоки социальных, правовых и культурных систем, влияющих на современное общество. Эти знания помогают понять прошлое и решать актуальные задачи настоящего и будущего.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2026-05-11T04:10:52Z</dcterms:created>
  <dcterms:modified xsi:type="dcterms:W3CDTF">2026-05-11T04:10:52Z</dcterms:modified>
</cp:coreProperties>
</file>