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Gates: A Famous Name in Technology and Philanthropy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связавшее компьютеры, успех и помощь людям.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Билл Гейтс известен во всём мире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 Гейтс стал известен как сооснователь Microsoft, а позже — как филантроп. Его история помогает увидеть, как интерес к компьютерам может привести к большим достижениям и полезным делам для людей по всему миру.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 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Генри Гейтс III родился 28 октября 1955 года в Сиэтле, штат Вашингтон. С детства он жил в среде, где ценились учёба и самостоятельность.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Lakeside School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Гейтс учился в частной школе Lakeside School и рано увлёкся математикой и логикой. Именно там он начал серьёзно интересоваться тем, как работают программы.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 программировании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 лет он получил доступ к школьному компьютеру и стал пробовать писать код. Для 1960-х годов это было редкой возможностью, которая сильно повлияла на его будущее.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life: детство и школа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Gates and Paul Allen: first partner in business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 Гейтс познакомился с Полом Алленом ещё в школе. Оба быстро нашли общий интерес — компьютеры, новые программы и желание создавать полезные технические решения.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знакомство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слайде уместно показать старый компьютер или фото двух основателей. Это помогает представить, насколько иначе выглядел мир технологий в те годы.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1970-х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сотрудничество строилось на любопытстве и умении работать вместе. Гейтс и Аллен обсуждали, как сделать программы лучше и как применить знания на практике.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идеи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Microsoft: the beginning of a big company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1975 году Гейтс и Аллен создали Microsoft. Новая фирма появилась в момент, когда рынок программного обеспечения только начинал быстро расти.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Основание компании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Microsoft составлено из microcomputer и software. Такое имя сразу показывало, что компания связана с маленькими компьютерами и программами для них.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Название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первых заметных продуктов стала версия BASIC для Altair 8800. Этот шаг помог Microsoft привлечь внимание к своим разработкам и выйти на важный рынок.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Первый успех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первых программ дал компании возможность расширяться. Microsoft постепенно стала одним из самых известных имён в мире технологий.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Развитие дальше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dates in Bill Gates’s career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видно, как ранний интерес к технике постепенно превратился в крупный бизнес и затем в благотворительную деятельность.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общеизвестной биографии Билла Гейтса; даты: 1955, 1975, 1981, 1985, 1995, 2000, 2008.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 последовательный рост: от школьного увлечения — к мировой компании и общественной 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050" y="1787223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computers became easier to use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Windows сделала работу понятнее благодаря окнам, в которых можно одновременно открывать разные программы и документы. Это упростило обучение и повседневное использование компьютера.
</a:t>
            </a:r>
            <a:endParaRPr lang="en-US" sz="1179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помогла людям управлять компьютером без сложных команд. Вместо длинных инструкций стало достаточно щёлкать по кнопкам, значкам и меню.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 Office и Windows сделали привычными слова file и document. Пользователи могли создавать тексты, сохранять их и быстро находить нужные материалы.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 документы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1990-х годах эти программы использовали дома, в офисах и в школах. Так компьютеры стали не только мощнее, но и гораздо доступнее для обычных людей.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школа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facts about Bill Gates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помогают быстро запомнить главную информацию о Билле Гейтсе и его роли в технологиях и благотворительности.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показывают две главные стороны его биографии: бизнес в сфере технологий и работу в благотворительности.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биографические сведения о Билле Гейтсе и Microsoft.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Gates as a leader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Гейтс был известен тем, что внимательно проверял детали и ожидал высокого качества результата. Для него было важно, чтобы программа работала надёжно и без лишних ошибок.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качеству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нередко сам обсуждал новые идеи с командой. Такое участие помогало быстрее принимать решения и делать продукты более продуманными.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Гейтс хотел, чтобы программы Microsoft работали на разных компьютерах. Это было важно для роста компании и для удобства пользователей в разных странах.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программ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офиса Microsoft или рабочего стола программиста хорошо подходит для этого слайда. Оно помогает увидеть, как выглядела технологическая среда того времени.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атмосфера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 idea became a product at Microsoft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программы: от потребности к готовому обновлению.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Билл Гейтс возглавлял список Forbes как самый богатый человек мира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Forbes, списки самых богатых людей мира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финансовый успех стал символом роста Microsoft и мировой индустрии программного обеспечения.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Gates Foundation helps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 работает в нескольких регионах мира и часто поддерживает долгосрочные программы, а не разовые акции помощи.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&amp; Melinda Gates Foundation, publicly stated priority areas; схема для визуализации, точные доли не раскрываются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направления связаны со здоровьем и образованием, а остальные сферы дополняют общую помощь людям.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&amp; Melinda Gates Foundation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 Билла и Мелинды Гейтс был создан в 2000 году и быстро стал одной из самых известных благотворительных организаций. Его проекты связаны с помощью детям и семьям, которым нужны лекарства, чистая вода и доступ к образованию.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Фонд, который работает по всему миру
</a:t>
            </a:r>
            <a:endParaRPr lang="en-US" sz="1238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задач фонда — поддержка программ против инфекций и детской смертности. Для этого фонд сотрудничает с врачами, исследователями и больницами, чтобы решения были не только добрыми, но и практичными.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через науку и медицину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фонда охватывает Африку, Азию и США, поэтому на карте мира его деятельность выглядит очень широко. В каждой стране помощь зависит от местных проблем: где-то важнее вакцинация, а где-то — чистая вода или поддержка школ.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 разных странах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and ideas about the future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книге Гейтс рассуждает о том, как компьютеры и сети могут изменить работу, учёбу и повседневную жизнь. Он показывает, что technology становится частью будущего обычного человека.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Road Ahead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How to Avoid a Climate Disaster посвящена климату и поиску решений. Гейтс объясняет, что наука и новые идеи нужны не только бизнесу, но и защите planet и energy systems.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and responsibility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этих книг помогают выучить useful vocabulary: future, climate, energy, science, solution. Такие слова часто встречаются в текстах об экологии, технологиях и новых открытиях.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to remember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книгах часто встречается мысль, что problems are solved faster when people use science, data, and teamwork. Для школьников это хороший пример связи between knowledge and real life.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helps find solutions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Gates’s areas of influence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Гейтса связано с разными эпохами: от первых персональных компьютеров до масштабных благотворительных проектов.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биографии и деятельности Билла Гейтса; оценочная схема для учебной визуализации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его влияние выходит далеко за рамки бизнеса и охватывает технологии, помощь людям и образование.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Criticism and business conflicts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1990-х годах Microsoft критиковали за очень сильное положение на рынке программного обеспечения. Конкуренты считали, что компания слишком заметно влияет на выбор пользователей и производителей компьютеров.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программ под контролем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Гейтса помогает понять, что известные бизнесмены получают не только награды и признание. Их решения могут вызывать споры, а оценка их работы часто бывает сложной и неоднозначной.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похвала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участвовала в судебных процессах в США, связанных с антимонопольным законодательством. Эти дела стали важной частью истории Microsoft и показали, что крупный успех часто вызывает внимание государства.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Антимонопольные разбирательства
</a:t>
            </a:r>
            <a:endParaRPr lang="en-US" sz="12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Bill Gates’s role changed over time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отражает развитие его роли от школьного интереса к технологиям до благотворительной 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00" y="1412720"/>
            <a:ext cx="3258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can learn from his story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Гейтс рано заинтересовался компьютерами и не остановился на простом интересе. История показывает, что любопытство может стать первым шагом к серьёзным знаниям и полезным умениям.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дисциплина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логика и английский язык помогают понимать технологии и новые термины. Пример Гейтса показывает, что школьные предметы действительно нужны в реальной жизни.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 связан не только с личными идеями, но и с работой вместе с Полом Алленом и другими специалистами. Для школьников это напоминание о ценности cooperation.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результат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Гейтс направил свои ресурсы на здоровье и образование, а не только на бизнес. Это учит тому, что успех можно использовать для помощи другим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 vocabulary from the topic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слов помогает быстро повторить тему и использовать её в устной речи или чтении.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based on the presentation topic and standard English-Russian equivalents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связаны между собой общей темой технологий, бизнеса и помощи людям; их удобно запомнить в одном тематическом блоке.
</a:t>
            </a:r>
            <a:endParaRPr lang="en-US" sz="16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Gates: a person who changed technology and helped people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Билла Гейтса показывает, как интерес к компьютерам может вырасти в мировое влияние. Его путь соединяет технологии, командную работу, успех и ответственность перед обществом.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2026-05-30T18:28:23Z</dcterms:created>
  <dcterms:modified xsi:type="dcterms:W3CDTF">2026-05-30T18:28:23Z</dcterms:modified>
</cp:coreProperties>
</file>