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0875" y="775275"/>
            <a:ext cx="6589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«Мастер и Маргарита»: роман о свободе, выборе и цене нравственной позиции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Булгакова о свободе, страхе, любви и нравственном выборе.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Булгакова: эпоха, конфликт,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«Мастер и Маргарита» родился в атмосфере 1930-х годов, где страх, цензура и бюрократия влияли на жизнь и культуру. Этот контекст определил сатирический и философский масштаб произведения.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роман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начинает работу над новым романом, в котором постепенно соединяются московская сатира, философские мотивы и история Пилата.
</a:t>
            </a:r>
            <a:endParaRPr lang="en-US" sz="1059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 год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многократно перерабатывается: меняются герои, композиция и акценты, а замысел становится все более многослойным.
</a:t>
            </a:r>
            <a:endParaRPr lang="en-US" sz="1066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завершает работу над романом незадолго до смерти, так и не увидев его публикации.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 год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выходит посмертно и сразу становится культурным событием; формула «рукописи не горят» приобретает символическое значение.
</a:t>
            </a:r>
            <a:endParaRPr lang="en-US" sz="1059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1966–1967 годы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Булгаков: писатель, врач, драматург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врача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практика научила Булгакова внимательно наблюдать человека в кризисе. Это помогло ему точно передавать страх, растерянность и внутренний выбор героев в экстремальных обстоятельствах.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московская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театре и знание московской среды придали роману живую сценичность. В тексте заметны точные бытовые детали, напряженные диалоги и интерес к человеческим маскам.
</a:t>
            </a:r>
            <a:endParaRPr lang="en-US" sz="2466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линия показывает повседневность 1930-х годов, где сатира раскрывает страх, карьеризм, бытовую суету и зависимость человека от среды.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Фантастическая линия Воланда связывает оба пласта и помогает увидеть, что нравственные законы действуют вне времени и исторических границ.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Ершалаимские главы переносят читателя в мир Понтия Пилата и Иешуа, где личная ответственность, совесть и трусость приобретают вечное значение.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романа: три взаимосвязанных мира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герои распределяют основные нравственные и сатирические акценты романа.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строится на контрастах: проверка, творчество, власть, милосердие и гротеск образуют единое смысловое поле.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смысловые функции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М. А. Булгакова «Мастер и Маргарита»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Воланд и его свита как сила нравственного испытания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Воланд не изображен как примитивное зло: он не навязывает порок, а лишь выявляет уже существующие слабости людей и делает их видимыми.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Азазелло, Коровьев, Бегемот и Гелла создают атмосферу гротеска, где комическое соседствует с тревогой и разоблачением человеческой низости.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вмешательство особенно заметно там, где люди готовы лгать, угождать начальству или менять убеждения ради выгоды и безопасности.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 сцены Булгаков показывает: общество уязвимо, если привычка к страху вытесняет совесть, честь и чувство меры.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Мастер: образ художника и трагедия сломленной личности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создает роман о Понтии Пилате, но сталкивается с травлей и непониманием. Его история показывает, насколько хрупок подлинный талант в несвободной среде.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выдерживает давления критики и одиночества: внешнее уничтожение постепенно превращается во внутренний отказ от собственного дара и имени.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Мастера заставляет задуматься о цене страха и о том, как общественное давление может лишить человека голоса и веры в себя.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Маргарита проявляет себя как героиня внутренней свободы: ради Мастера она решается на поступки, которые требуют мужества, самообладания и готовности выйти за пределы привычного.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Маргарита: любовь, смелость и моральная независимость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участие в событиях, связанных с Воландом, раскрывает не только решительность, но и сострадание: просьба за Фриду показывает способность к милосердию и нравственной ответственности.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Ершалаимская линия делает роман притчей о вине, трусости и ответственности, показывая, что нравственный выбор всегда имеет цену.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Ершалаимские главы: Понтий Пилат и Иешуа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Иешуа воплощает мягкую нравственную силу, милосердие и внутреннюю свободу. Его речь не давит, а убеждает человеческой правдой и спокойствием.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Допрос Иешуа становится испытанием для Понтия Пилата: он понимает правоту собеседника, но боится принять решение, которое потребует личной смелости.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сюжетные линии — московская и ершалаимская — постоянно уточняют друг друга и усиливают моральный смысл каждого эпизода.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распределены между линиями романа не случайно: личный выбор героев всегда превращается в нравственный вопрос.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романа и их взаимосвязь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76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Булгаков, роман «Мастер и Маргарита»; аналитическое обобщение по тексту
</a:t>
            </a:r>
            <a:endParaRPr lang="en-US" sz="87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московской линии романа М. А. Булгакова «Мастер и Маргарита».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московской линии: от появления Воланда к финалу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63198"/>
            <a:ext cx="4775700" cy="22825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помогает увидеть, как в романе сочетаются сатирический, философский и нравственный планы.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образуют систему нравственных полюсов: каждый герой показывает отдельную грань выбора, ответственности и внутренней свободы.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романа и их смысловые роли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Булгаков, «Мастер и Маргарита»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1725" y="1517888"/>
            <a:ext cx="315225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37563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1537" y="3748388"/>
            <a:ext cx="435600" cy="3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206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6506" y="941350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87060"/>
            <a:ext cx="218400" cy="194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 Москву 1930-х годов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Жилье в романе становится символом дефицита и социального напряжения. Из-за него особенно заметны мелочность, зависть и готовность к компромиссу.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показывает мир, где признание часто зависит не от таланта, а от должности, связей и готовности говорить то, что удобно системе.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Варьете и толпа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 легко поддается зрелищу и обещанию выгоды. Булгаков сатирически показывает, как внешняя эффектность скрывает духовную неустойчивость.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благополучие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выглядеть успешным заменяет честность и достоинство. Роман раскрывает, как бытовая выгода подменяет настоящие ценности и человеческую ответственность.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Фантастические эпизоды у Булгакова не отменяют реальность Москвы, а обостряют ее. Чудо здесь действует как способ показать скрытые страхи, слабости и самообман людей.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соединяется с сатирой и философией, поэтому выглядит убедительно. Она помогает говорить о власти, совести и ответственности точнее, чем прямое реалистическое описание.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Превращения, полеты и исчезновения работают как проверка характера. В необычных обстоятельствах особенно ясно видно, кто сохраняет достоинство, а кто легко поддается соблазну.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как способ раскрытия реальности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работают не изолированно: в одном эпизоде часто соединяются ирония, гротеск и символический смысл.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выразительны гротеск и контраст: именно они делают сатиру острой и одновременно выводят роман к философским обобщениям.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романа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3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прочтение романа М. А. Булгакова «Мастер и Маргарита»
</a:t>
            </a:r>
            <a:endParaRPr lang="en-US" sz="99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8" y="808856"/>
            <a:ext cx="8580300" cy="19188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750" y="3899600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Лунный свет сопровождает сцены сомнения, вины и внутреннего беспокойства. Особенно заметно это в ершалаимских главах, где прошлое не отпускает человека и требует нравственного ответа.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717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и память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815150" y="3899625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обозначает неуничтожимость подлинного слова, а огонь — одновременно разрушение и очищение. Вместе эти образы показывают, что духовная память сильнее физической гибели.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50500" y="235275"/>
            <a:ext cx="8643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символы романа: луна, рукопись, огонь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48151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и огонь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934023"/>
            <a:ext cx="5226300" cy="166780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романа и их смысл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реплики героев помогают понять авторскую позицию и главный нравственный конфликт произведения.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формулируют главные идеи романа предельно ясно: ценность творчества, достоинство личности и нетерпимость к трусости.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Булгаков, «Мастер и Маргарита»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сохраняет актуальность для современных школьников
</a:t>
            </a:r>
            <a:endParaRPr lang="en-US" sz="2483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помогает понять, как работает давление среды: человеку предлагают приспособиться, промолчать или согласиться с удобной версией событий, даже если она противоречит совести.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легко узнать ситуации, знакомые подросткам: стремление казаться успешным, зависимость от мнения группы, страх выделиться и желание получить одобрение любой ценой.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показывает, что свобода начинается с личной ответственности за слово, поступок и выбор. Поэтому роман особенно важен для разговора о зрелости и характере.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Мастера и Маргариты убеждает, что верность себе требует смелости, а истинные ценности не совпадают с внешним успехом, популярностью или выгодой.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роман, который учит нравственной свободе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«Мастер и Маргарита» соединяет сатиру, философию и притчу о выборе человека. Он убеждает: достоинство сохраняют любовь, память и верность истине, а не страх перед силой.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2026-05-23T22:05:55Z</dcterms:created>
  <dcterms:modified xsi:type="dcterms:W3CDTF">2026-05-23T22:05:55Z</dcterms:modified>
</cp:coreProperties>
</file>