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функция: формула, график и основные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формулу, график и смысл коэффициентов линейной функции.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зависимости помогают описывать движение, стоимость, температуру и другие процессы с постоянным темпом изменения. Этот раздел формирует основу для уравнений, неравенств, систем и анализа графиков.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линейная функция в 10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линейной функции и смысл переменных
</a:t>
            </a:r>
            <a:endParaRPr lang="en-US" sz="274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записывается в виде y = kx + b. В этой записи две константы задают форму графика и его положение на координатной плоскости.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x является независимой переменной: её выбирают или задают в условии. Значение y зависит от x и меняется по правилу, указанному формулой.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называют угловым коэффициентом. Оно показывает наклон прямой и определяет, возрастает функция или убывает при увеличении x.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 — свободный член. При x = 0 получаем y = b, поэтому точка (0; b) всегда принадлежит графику линейной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 — прямая линия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прямую, достаточно найти две точки. Через две различные точки можно провести только одну прямую, поэтому построение становится однозначным.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Графиком любой линейной функции является прямая. Это означает, что все её точки лежат на одной линии без изгибов и разрывов.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наклона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прямой сразу показывает направление изменения функции: линия может подниматься вправо, опускаться вправо или идти горизонтально, если значение не меняется.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опорные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берут точку пересечения с осью Oy и ещё одну точку, найденную подстановкой простого значения x, например 1 или 2.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шаг по x приводит к разному изменению y: чем больше модуль k, тем заметнее наклон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задаёт рост, отрицательный — убывание, а ноль означает постоянное значение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10 класса: зависимость наклона прямой от углового коэффициента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значение k влияет на наклон графика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знак k и значение b влияют на направление графика и его 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определяет возрастание или убывание, а b задаёт вертикальное смещение 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10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линейной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линейной функции по уравнению.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00" y="1740717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894" y="1727100"/>
            <a:ext cx="296363" cy="33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прямая пропорциональность и постоянная функция
</a:t>
            </a:r>
            <a:endParaRPr lang="en-US" sz="2702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939705" y="1727100"/>
            <a:ext cx="30027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0, получаем y = kx. График проходит через начало координат, а значение функции изменяется строго пропорционально x, что удобно для описания прямых зависимостей.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331280" y="1727100"/>
            <a:ext cx="30027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= 0, формула принимает вид y = b. Значение не зависит от x, поэтому график представляет собой горизонтальную прямую на уровне b.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коэффициента k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&gt; 0 прямая поднимается вправо, а при k &lt; 0 — опускается. Именно знак определяет направление движения графика на координатной плоскости.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 единицу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показывает, на сколько изменится y, если x увеличить на 1. Это делает его удобной мерой темпа изменения функции на графике.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k можно связать со скоростью, а в тарифах — с ценой за одну единицу услуги или товара.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коэффициента, тем круче прямая и тем сильнее меняется значение функции при одинаковом шаге по x.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задаёт рост или убывание, а модуль k показывает интенсивность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10 класса: сравнение линейных функций с разными коэффициентами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изменения функции при разных значениях k
</a:t>
            </a:r>
            <a:endParaRPr lang="en-US" sz="239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с ненулевым коэффициентом k пересекает ось Ox только один раз.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единственная точка помогает быстро строить прямую и проверять правильность уравнения.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10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и значение коэффициентов меняют положение и наклон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определяет рост или убывание, а b задаёт вертикальный сдвиг. При k = 0 прямая становится горизонтальной.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10 класса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с разными коэффициентами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и фиксированная плата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такси часто состоит из двух частей: посадки и оплаты за каждый километр. Поэтому стоимость удобно описывать формулой с постоянным началом и равномерным приростом. На графике это выглядит как прямая, поднимающаяся с одинаковым шагом.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 постоянной скоростью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автомобиль едет равномерно, пройденный путь зависит от времени линейно. Каждая дополнительная единица времени добавляет одинаковое расстояние, а график сохраняет прямой вид. Такой сюжет легко связать с координатной плоскостью и читать по ней результат.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 и расчёты в экономике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тарифах на связь, воду или электроэнергию часто есть абонентская часть и стоимость за единицу услуги. Линейная модель помогает заранее оценить расход и понять, из чего складывается итоговая сумма. Это особенно полезно при сравнении нескольких предложений.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реальных ситуациях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линейной модели по условию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текстовых задач 10 класса, где задан начальный уровень и постоянный прирост.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формулу по двум точкам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Вычислите k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координаты двух известных точек в формулу k = (y2 — y1) / (x2 — x1). Так вы получите скорость изменения y при изменении x.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Найдите b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одну из точек и подставьте её координаты в уравнение y = kx + b. После вычисления свободного члена формула становится полностью определённой.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Запишите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найденные значения k и b в общий вид линейной функции. Важно аккуратно сохранить знаки, особенно если коэффициент отрицательный.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координаты обеих точек в полученную формулу. Если равенство выполняется для каждой из них, уравнение найдено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интервале значения растут по-разному, хотя начальные условия могут быть близкими. Это помогает увидеть, где изменение идёт равномерно, а где ускоряется.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линейной функции прирост постоянен, у нелинейных — меняется. По графику легко отличить прямую зависимость от ускоряющегося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на основе стандартных функций y = x, y = x², y = 2^x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 нелинейная зависимости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линейной функцией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x и 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подставляют в формулу не ту переменную и получают неверные значения. Полезно отдельно выписать, что является аргументом, а что значением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k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знак коэффициента читают неправильно и получают противоположное направление графика. Чтобы избежать ошибки, сразу определяйте, возрастает функция или убывает.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свободном члене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вычисление b меняет положение прямой на плоскости, хотя наклон может остаться правильным. Проверяйте, действительно ли точка пересечения с осью Oy совпадает с найденным числом.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чтение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оси размечены неравномерно, можно ошибиться в наклоне и расстояниях. Всегда смотрите на деления координатной сетки, а не только на внешний вид прямой.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одной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подстановка ещё не гарантирует правильность формулы. Нужно проверить обе известные точки, чтобы убедиться, что уравнение соответствует графику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Точка на оси Oy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задаёт высоту, на которой прямая пересекает ось Oy. Это удобная опорная точка, с которой начинают построение графика линейной функции.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Вертикальный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k разные значения b не меняют наклон прямой, но перемещают её выше или ниже. Поэтому параллельные прямые отличаются именно свободным членом.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b, тем выше расположена прямая на координатной плоскости. Если b уменьшается, график опускается, сохраняя прежнее направление.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коэффициента b
</a:t>
            </a:r>
            <a:endParaRPr lang="en-US" sz="27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вид зависимости описывает разные ситуации с постоянным шагом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модель особенно полезна там, где есть постоянная ставка и одинаковый прирост. Она удобна для расчётов и краткосрочного прогноза.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10 класса; типовые прикладные задачи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линейной функции в учебных и жизненных задачах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линейной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 — это удобная модель постоянного изменения. Понимание роли k и b помогает уверенно строить графики, читать условия задач и описывать реальные зависимости без лишних вычислительных трудностей.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2026-05-30T04:09:38Z</dcterms:created>
  <dcterms:modified xsi:type="dcterms:W3CDTF">2026-05-30T04:09:38Z</dcterms:modified>
</cp:coreProperties>
</file>