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значение ракообразных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— важные водные животные с разнообразными ролями в природе и жизни человека.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ракообразные?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— это членистоногие с твёрдым панцирем, усиками и жвалами. Они живут в воде и во влажных местах, от малых планктонных форм до крупных крабов.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76" y="1026927"/>
            <a:ext cx="2010900" cy="1675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3901" y="1026927"/>
            <a:ext cx="2010900" cy="1675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9126" y="1026927"/>
            <a:ext cx="2010900" cy="1675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4351" y="1026927"/>
            <a:ext cx="2010900" cy="16750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ракообразных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39766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Десятиногие представляют крупнейшую группу высших раков с пятью парами ног. Среди них известны крабы, раки, креветки и омары, играющие важную роль в экосистемах и хозяйстве.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39766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Десятиногие — крабы и раки
</a:t>
            </a:r>
            <a:endParaRPr lang="en-US" sz="1375" dirty="0"/>
          </a:p>
        </p:txBody>
      </p:sp>
      <p:sp>
        <p:nvSpPr>
          <p:cNvPr id="15" name="Text 4"/>
          <p:cNvSpPr txBox="1"/>
          <p:nvPr/>
        </p:nvSpPr>
        <p:spPr>
          <a:xfrm>
            <a:off x="260289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Веслоногие — крошечные рачки, питающиеся фитопланктоном. Они обитают в пресных и морских водах, образуя важную часть планктона, являясь пищей для многих рыб.
</a:t>
            </a:r>
            <a:endParaRPr lang="en-US" sz="897" dirty="0"/>
          </a:p>
        </p:txBody>
      </p:sp>
      <p:sp>
        <p:nvSpPr>
          <p:cNvPr id="16" name="Text 5"/>
          <p:cNvSpPr txBox="1"/>
          <p:nvPr/>
        </p:nvSpPr>
        <p:spPr>
          <a:xfrm>
            <a:off x="260289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Веслоногие — мелкие фильтраторы
</a:t>
            </a:r>
            <a:endParaRPr lang="en-US" sz="1267" dirty="0"/>
          </a:p>
        </p:txBody>
      </p:sp>
      <p:sp>
        <p:nvSpPr>
          <p:cNvPr id="17" name="Text 6"/>
          <p:cNvSpPr txBox="1"/>
          <p:nvPr/>
        </p:nvSpPr>
        <p:spPr>
          <a:xfrm>
            <a:off x="480811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Ветвистоусые включают мелких рачков с ветвистыми усиками, широко распространённых в пресных водоёмах. Они служат ценным элементом пищевых цепей.
</a:t>
            </a:r>
            <a:endParaRPr lang="en-US" sz="946" dirty="0"/>
          </a:p>
        </p:txBody>
      </p:sp>
      <p:sp>
        <p:nvSpPr>
          <p:cNvPr id="18" name="Text 7"/>
          <p:cNvSpPr txBox="1"/>
          <p:nvPr/>
        </p:nvSpPr>
        <p:spPr>
          <a:xfrm>
            <a:off x="480811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Ветвистоусые — разнообразные пресноводные рачки
</a:t>
            </a:r>
            <a:endParaRPr lang="en-US" sz="917" dirty="0"/>
          </a:p>
        </p:txBody>
      </p:sp>
      <p:sp>
        <p:nvSpPr>
          <p:cNvPr id="19" name="Text 8"/>
          <p:cNvSpPr txBox="1"/>
          <p:nvPr/>
        </p:nvSpPr>
        <p:spPr>
          <a:xfrm>
            <a:off x="701334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Мокрицы — ракообразные, приспособленные к жизни во влажной почве и листовом опаде. Крыль — мелкие морские рачки, корм для многих морских млекопитающих.
</a:t>
            </a:r>
            <a:endParaRPr lang="en-US" sz="906" dirty="0"/>
          </a:p>
        </p:txBody>
      </p:sp>
      <p:sp>
        <p:nvSpPr>
          <p:cNvPr id="20" name="Text 9"/>
          <p:cNvSpPr txBox="1"/>
          <p:nvPr/>
        </p:nvSpPr>
        <p:spPr>
          <a:xfrm>
            <a:off x="701334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Мокрицы и криль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ракообразных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ракообразных разделено на голову с глазами и усиками, грудь с ходильными ногами и брюшко с плавательными ножками и хвостом.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панцирь защищает внутренние органы, обеспечивая прочность и защиту от врагов и окружающей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Жвалы и щупальца помогают захватывать и измельчать пищу, способствуя эффективному питанию и адаптации к разным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Ареалы обитания ракообразных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ракообразные живут в солёной воде океанов и морей, занимая разные глубины от береговой зоны до глубинных областей.
</a:t>
            </a:r>
            <a:endParaRPr lang="en-US" sz="925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океанские виды
</a:t>
            </a:r>
            <a:endParaRPr lang="en-US" sz="1232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широко распространены в реках, озёрах и болотах, где выполняют важные функции в экосистемах пресных вод.
</a:t>
            </a:r>
            <a:endParaRPr lang="en-US" sz="960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водоёмы
</a:t>
            </a:r>
            <a:endParaRPr lang="en-US" sz="1347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как мокрицы, обитают в тёплых и влажных местах на суше, скрываясь под камнями и в почве среди растительных остатков.
</a:t>
            </a:r>
            <a:endParaRPr lang="en-US" sz="960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влажные среды
</a:t>
            </a:r>
            <a:endParaRPr lang="en-US" sz="12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разнообразие видов ракообразных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Веслоногие и ветвистоусые составляют большую часть видов, в то время как десятиногие доминируют по массе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мелких видов поддерживает разнообразие экосистем, а крупные десятиногие влияют на пищевые цепи.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биологического каталога ракообразных,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76" y="1026927"/>
            <a:ext cx="2010900" cy="1675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3901" y="1026927"/>
            <a:ext cx="2010900" cy="1675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9126" y="1026927"/>
            <a:ext cx="2010900" cy="1675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4351" y="1026927"/>
            <a:ext cx="2010900" cy="16750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ракообразных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39766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распространённых пресноводных раков Европы, важен для экологии и используется в рыболовстве и гастрономии.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9766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рак (Astacus astacus)
</a:t>
            </a:r>
            <a:endParaRPr lang="en-US" sz="1375" dirty="0"/>
          </a:p>
        </p:txBody>
      </p:sp>
      <p:sp>
        <p:nvSpPr>
          <p:cNvPr id="15" name="Text 4"/>
          <p:cNvSpPr txBox="1"/>
          <p:nvPr/>
        </p:nvSpPr>
        <p:spPr>
          <a:xfrm>
            <a:off x="260289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вид крабов с размахом ног до 4 метров, обитает в глубинах северо-западной части Тихого океана.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60289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краб-паук (Macrocheira kaempferi)
</a:t>
            </a:r>
            <a:endParaRPr lang="en-US" sz="1177" dirty="0"/>
          </a:p>
        </p:txBody>
      </p:sp>
      <p:sp>
        <p:nvSpPr>
          <p:cNvPr id="17" name="Text 6"/>
          <p:cNvSpPr txBox="1"/>
          <p:nvPr/>
        </p:nvSpPr>
        <p:spPr>
          <a:xfrm>
            <a:off x="480811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рачок, образующий огромные скопления, он служит пищей для китов, пингвинов и других животных южных морей.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80811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криль
</a:t>
            </a:r>
            <a:endParaRPr lang="en-US" sz="1375" dirty="0"/>
          </a:p>
        </p:txBody>
      </p:sp>
      <p:sp>
        <p:nvSpPr>
          <p:cNvPr id="19" name="Text 8"/>
          <p:cNvSpPr txBox="1"/>
          <p:nvPr/>
        </p:nvSpPr>
        <p:spPr>
          <a:xfrm>
            <a:off x="701334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Наземный ракообразный, широко распространённый в лесных и влажных районах Европы, играет роль разлагателя органики.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701334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Мокрица обыкновенная
</a:t>
            </a:r>
            <a:endParaRPr lang="en-US" sz="13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добыча пищи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Веслоногие фильтруют фитопланктон, обеспечивая чистоту воды и питаясь микроскопическими водорослями.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и раки — хищники и падальщики, они поедают моллюсков, мёртвую органику и поддерживают экологический баланс.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очищают тело рыб, питаясь паразитами и остатками пищи, способствуя здоровью водных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ракообразных в экосистемах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энергетического потока в водных сообществах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ракообразных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откладывают яйца, из которых выходят личинки, проходящие стадии метаморфоза и превращения во взрослых особей.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Науплиус — первая стадия личинки, обладающая усиками и способная плавать в воде.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речных раков самки носят яйца на брюшке и охраняют потомство до самостоятельности.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обеспечивает высокий уровень выживаемости молоди и поддержание популяций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размеров: от крошечных до гигантских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широкий диапазон размеров ракообразных, от миниатюрных дафний до крупнейших представителей, таких как японский краб-паук. Это разнообразие важно для освоения различных экологических ниш.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 размерах ракообразных позволяет им занимать разные экологические ниши и адаптироваться к различным условиям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зоологии членистоногих, 2023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ракообразных в природных экосистемах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служат важным звеном в пищевых сетях, питаясь фитопланктоном и перерабатывая органику. Они поддерживают баланс экосистем и помогают поддерживать здоровье водных сред.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питания в водоёмах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способствуют быстрому разложению растительных и животных остатков, что улучшает качество воды и ускоряет круговорот веществ в природе.
</a:t>
            </a:r>
            <a:endParaRPr lang="en-US" sz="885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разложении органических остатков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являются ценным пищевым ресурсом для рыб, водоплавающих птиц и других животных, что отражает их значимость в поддержании биоразнообразия водных экосистем.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 для многих птиц и рыб
</a:t>
            </a:r>
            <a:endParaRPr lang="en-US" sz="8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ракообразных для человека: пища и промысел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ежегодный улов ракообразных превышает 8 миллионов тонн, включая крабов, креветок и омаров, что делает их важным ресурсом для рыболовства.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белком и омега-3 кислотами мясной состав ракообразных ценится в кулинарии и способствует здоровому питанию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ракообразных обеспечивает занятость и экономическую стабильность прибрежных регионов во многих странах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ракообразных вне пищевой сферы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Панцири ракообразных используются для получения хитозана — биополимера с антимикробными и регенеративными свойствами, применяемого в медицине и косметологии.
</a:t>
            </a:r>
            <a:endParaRPr lang="en-US" sz="95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Хитозан из панцирей для медицины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организмы — дафнии широко применяются в экологических исследованиях для оценки чистоты водных объектов и определения уровня загрязнения.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как индикаторы качества воды
</a:t>
            </a:r>
            <a:endParaRPr lang="en-US" sz="1369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ракообразных служат санитарами в аквариумах, очищая воду от остатков пищи и предотвращая рост вредных микроорганизмов.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Мокрицы и креветки в аквариумистике
</a:t>
            </a:r>
            <a:endParaRPr lang="en-US" sz="13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промысла ракообразных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страны лидируют по вылову креветок и крабов, значительно влияя на мировой рынок морепродуктов и экспортируя продукцию в Америку и Европу.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ракообразных сосредоточен в Восточной Азии, что обусловлено богатыми ресурсами и развитой индустрией, отвечающей глобальному спросу.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Отчёт по рыболовству,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ракообразных с окружающей средой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ракообразных чувствительна к загрязнению и изменению качества воды, что влияет на стабильность экосистем.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отношения, такие как креветки-чистильщики, поддерживают здоровье рыб и помогают поддерживать биоразнообразие.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популяциях ракообразных часто служат индикатором экологического состояния водных экосистем.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управление водными ресурсами и охрана среды обитания способствуют сохранению баланса между видами и устойчивости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и исчезающих видов ракообразных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болезни существенно уменьшили численность европейского речного рака. Введение программ разведения и ограничения промысла помогают сохранять его популяции.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речной рак под угрозой
</a:t>
            </a:r>
            <a:endParaRPr lang="en-US" sz="894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Камчатский краб сталкивается с угрозами из-за избыточного вылова и изменения среды обитания. Охранные мероприятия направлены на регулирование добычи и воспроизводство.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камчатского краба
</a:t>
            </a:r>
            <a:endParaRPr lang="en-US" sz="1084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местных ракообразных страдают от соперничества с инвазивными видами, что требует комплексных мер по контролю их распространения и сохранению биоразнообразия.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 инвазивными видами
</a:t>
            </a:r>
            <a:endParaRPr lang="en-US" sz="8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ракообразные: экологические проблемы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Сигнальный рак угрожает местным видам, вытесняя их и распространяя смертельную болезнь — чуму раков.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изменяют естественные пищевые сети, что нарушает баланс экосистем и снижает биоразнообразие.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распространения таких видов необходим контроль и регулирование их миграции и промысла.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ракообразных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Краб-пустынник использует пустые раковины других животных в качестве защитного жилища, демонстрируя адаптивное поведение.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глубоководные креветки способны светиться благодаря биолюминесценции, что помогает им в темных океанских глубинах.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криль образует огромные косяки численностью миллионы особей, являясь важным кормом для китов и других морских хищников.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значение ракообразных подчеркивают их важность для экосистем и человека. Их сохранение и рациональное использование необходимы для устойчивого будущего.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ракообразных в природе и хозяйстве
</a:t>
            </a:r>
            <a:endParaRPr lang="en-US" sz="22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2026-05-08T02:46:10Z</dcterms:created>
  <dcterms:modified xsi:type="dcterms:W3CDTF">2026-05-08T02:46:10Z</dcterms:modified>
</cp:coreProperties>
</file>