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350" y="1149283"/>
            <a:ext cx="57009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72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Часовой и его неприкосновенность: почему это важно для дисциплины и 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54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служба часового защищает объект, людей и порядок
</a:t>
            </a:r>
            <a:endParaRPr lang="en-US" sz="3872" dirty="0"/>
          </a:p>
        </p:txBody>
      </p:sp>
      <p:sp>
        <p:nvSpPr>
          <p:cNvPr id="4" name="Text 1"/>
          <p:cNvSpPr txBox="1"/>
          <p:nvPr/>
        </p:nvSpPr>
        <p:spPr>
          <a:xfrm>
            <a:off x="463348" y="261250"/>
            <a:ext cx="54864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Караульная служба обеспечивает охрану важных объектов и действует по строгому уставу. Именно поэтому часовой подчиняется установленному порядку, сохраняет постоянную готовность и не отвлекается на посторонние требования.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Караульная служба: основа охраны и дисциплины
</a:t>
            </a:r>
            <a:endParaRPr lang="en-US" sz="2563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Часовой — это вооружённый военнослужащий, поставленный на пост для охраны и обороны доверенного объекта в течение установленного времени.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главная задача — непрерывно наблюдать за обстановкой и не допускать проникновения посторонних, хищения имущества, пожара, диверсии и иных угроз.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Часовой действует строго по уставу и несёт ответственность за вверенный пост, поэтому внимательность и точность его действий имеют решающее значение.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часовой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1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 часового и границы ответственности
</a:t>
            </a:r>
            <a:endParaRPr lang="en-US" sz="2801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 часового — это заранее определённая территория, участок или направление, которое он обязан постоянно наблюдать и охранять. Его границы устанавливаются служебными указаниями и правилами караульной службы.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пределах поста часовой отвечает за безопасность объекта, порядок допуска и своевременное выявление нарушений. Именно здесь особенно важно не терять ориентиры и не допускать самовольных действий.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37767"/>
            <a:ext cx="4151400" cy="19719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права часового нужны для выполнения службы, а не сами по себе.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 обязанности образуют единую систему: часовой получает полномочия ровно в той мере, в какой они нужны для охраны поста.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права и обязанности часового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Устав гарнизонной и караульной службы Вооружённых Сил Российской Федерации
</a:t>
            </a:r>
            <a:endParaRPr lang="en-US" sz="116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норма защищает непрерывность наблюдения и уменьшает риск ошибок, которые могут возникнуть из-за вмешательства посторонних лиц или неслужебных требований.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неприкосновенность часового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Неприкосновенность запрещает отвлекать часового от службы, принуждать его к действиям вне устава и мешать выполнению охраны поста.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Неприкосновенность — не личная привилегия, а уставная гарантия безопасности объекта, подразделения и людей, находящихся рядом с ним.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часового при появлении угрозы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уставный порядок реакции на опасную или подозрительную ситуацию.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неустранённый фактор способен ухудшить наблюдение, а их сочетание резко повышает риск ошибки.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опасны усталость и организационные сбои: именно они чаще всего приводят к снижению качества охраны.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караульной службы, 2025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6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ослабляет бдительность часового
</a:t>
            </a:r>
            <a:endParaRPr lang="en-US" sz="259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7" y="1487344"/>
            <a:ext cx="284700" cy="227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74691"/>
            <a:ext cx="284700" cy="253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05478" y="1453774"/>
            <a:ext cx="258038" cy="294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74691"/>
            <a:ext cx="284700" cy="25306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запрещено окружающим лицам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с часовым без служебной необходимости отвлекают его от наблюдения и снижают готовность быстро заметить опасность или нарушение режима.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разговоры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Подходить к посту без допуска нельзя: это нарушает установленную дистанцию, мешает охране объекта и может создать ложную или реальную угрозу.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Приближение без разрешения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Попытки передать вещи, записки или другие предметы отвлекают часового и могут быть использованы для нарушения порядка несения службы.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предметов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Посторонним запрещено специально испытывать реакцию часового: такие действия создают риск срыва охраны и подрывают служебную дисциплину.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внимательности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99650" y="1213600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Начальник караула инструктирует личный состав, проверяет готовность, организует связь и контролирует несение службы. От его чётких указаний зависит согласованность действий всего караула.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Начальник караула и порядок смены часового
</a:t>
            </a:r>
            <a:endParaRPr lang="en-US" sz="2804" dirty="0"/>
          </a:p>
        </p:txBody>
      </p:sp>
      <p:sp>
        <p:nvSpPr>
          <p:cNvPr id="7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99650" y="2524455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часового проводится по установленному порядку: проверяются личность сменяющего, состояние поста, вооружение и обстановка. Только после этого передача службы считается завершённой.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8691" y="1068000"/>
            <a:ext cx="4941919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типичных нарушений и служебных последствий при несении караульной службы.
</a:t>
            </a:r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одно нарушение подрывает безопасность поста и снижает доверие к караулу; тяжёлые последствия могут повлечь более строгую ответственность.
</a:t>
            </a:r>
            <a:endParaRPr lang="en-US" sz="1484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службы и их последствия
</a:t>
            </a:r>
            <a:endParaRPr lang="en-US" sz="2880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Устав гарнизонной и караульной службы ВС РФ; нормы воинской дисциплины.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 оружие допустимы только в случаях, прямо предусмотренных уставом. Основанием служит реальная, а не предполагаемая угроза охраняемому объекту, военнослужащим или попытке проникновения.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Законность применения силы и оружия
</a:t>
            </a:r>
            <a:endParaRPr lang="en-US" sz="2859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любого применения силы требуется немедленно доложить начальнику караула. Затем обстоятельства происшествия фиксируются в установленном порядке, чтобы обеспечить проверку законности действий.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Неправомерное применение оружия рассматривается как серьёзное нарушение службы. Оно опасно не только для нарушителя, но и для самого часового, подразделения и охраняемого объекта.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должно быть соразмерным опасности. Часовой не действует по эмоциям и не превышает меры пресечения: его задача — остановить нарушение и сохранить безопасность.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Неприкосновенность поддерживается не отдельной мерой, а согласованной работой всех элементов караульной службы.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дисциплина, точный инструктаж и организованность караула; технические меры усиливают их, но не заменяют.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требований Устава гарнизонной и караульной службы ВС РФ.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1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обеспечивает неприкосновенность на практике
</a:t>
            </a:r>
            <a:endParaRPr lang="en-US" sz="253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900" y="1205853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6275" y="1222603"/>
            <a:ext cx="571500" cy="5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8494" y="1205853"/>
            <a:ext cx="473813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18025" y="1205853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устойчивость и внимательность часового
</a:t>
            </a:r>
            <a:endParaRPr lang="en-US" sz="2180" dirty="0"/>
          </a:p>
        </p:txBody>
      </p:sp>
      <p:sp>
        <p:nvSpPr>
          <p:cNvPr id="13" name="Text 2"/>
          <p:cNvSpPr txBox="1"/>
          <p:nvPr/>
        </p:nvSpPr>
        <p:spPr>
          <a:xfrm>
            <a:off x="48560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14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Часовой должен удерживать внимание, не поддаваться раздражению и не терять рабочий ритм даже при однообразной обстановке и длительном ожидании.
</a:t>
            </a:r>
            <a:endParaRPr lang="en-US" sz="1444" dirty="0"/>
          </a:p>
        </p:txBody>
      </p:sp>
      <p:sp>
        <p:nvSpPr>
          <p:cNvPr id="14" name="Text 3"/>
          <p:cNvSpPr txBox="1"/>
          <p:nvPr/>
        </p:nvSpPr>
        <p:spPr>
          <a:xfrm>
            <a:off x="259898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39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замечать малейшие изменения: движения в зоне поста, необычные звуки, попытки сближения и любые признаки нарушения установленного порядка.
</a:t>
            </a:r>
            <a:endParaRPr lang="en-US" sz="1398" dirty="0"/>
          </a:p>
        </p:txBody>
      </p:sp>
      <p:sp>
        <p:nvSpPr>
          <p:cNvPr id="15" name="Text 4"/>
          <p:cNvSpPr txBox="1"/>
          <p:nvPr/>
        </p:nvSpPr>
        <p:spPr>
          <a:xfrm>
            <a:off x="471235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к действию
</a:t>
            </a:r>
            <a:pPr algn="l" indent="0" marL="0">
              <a:lnSpc>
                <a:spcPct val="100000"/>
              </a:lnSpc>
              <a:buNone/>
            </a:pPr>
            <a:r>
              <a:rPr lang="en-US" sz="14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спокойного наблюдения к решительным действиям должен быть быстрым. Задержка в первые секунды может стоить объекту безопасности.
</a:t>
            </a:r>
            <a:endParaRPr lang="en-US" sz="1450" dirty="0"/>
          </a:p>
        </p:txBody>
      </p:sp>
      <p:sp>
        <p:nvSpPr>
          <p:cNvPr id="16" name="Text 5"/>
          <p:cNvSpPr txBox="1"/>
          <p:nvPr/>
        </p:nvSpPr>
        <p:spPr>
          <a:xfrm>
            <a:off x="682573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 отвлечению
</a:t>
            </a:r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Часовой не должен втягиваться в разговоры и внешние раздражители. Устойчивость к отвлекающим факторам помогает сохранить контроль над постом и обстановкой.
</a:t>
            </a:r>
            <a:endParaRPr lang="en-US" sz="138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попытке отвлечь часового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требовании сохранять наблюдение и не допускать неслужебного контакта.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Неприкосновенность часового укрепляет авторитет устава и поддерживает одинаковые правила для всех участников караульной службы. Это делает дисциплину не формальностью, а реальным условием безопасности.
</a:t>
            </a:r>
            <a:endParaRPr lang="en-US" sz="1508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Неприкосновенность как часть воинской дисциплины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порядок службы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пост и внешняя зона чётко разделены, каждый понимает свои полномочия и ограничения. Такое разграничение помогает избежать вмешательства в службу и сохраняет устойчивость охраны.
</a:t>
            </a:r>
            <a:endParaRPr lang="en-US" sz="1564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служебной ответственности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299672"/>
            <a:ext cx="4151400" cy="24481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статус часового связан с более жёсткой регламентацией и особой задачей охраны.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Часовой действует в более узких и строгих рамках, потому что отвечает не за общий распорядок, а за непрерывную охрану конкретного объекта.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военнослужащий и часовой на посту: различия статуса
</a:t>
            </a:r>
            <a:endParaRPr lang="en-US" sz="2104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Устав гарнизонной и караульной службы ВС РФ.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Непрерывность охраны означает, что даже короткий сбой может нарушить весь режим наблюдения и допустить цепочку нежелательных событий.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ниже внимание, тем быстрее растёт риск проникновения, утраты имущества и угрозы людям; одна ошибка способна затронуть весь объект.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рисков караульной службы по требованиям Устава ВС РФ.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7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ошибки часового опасны для объекта
</a:t>
            </a:r>
            <a:endParaRPr lang="en-US" sz="282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неприкосновенности часового
</a:t>
            </a:r>
            <a:endParaRPr lang="en-US" sz="293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Неприкосновенность — это не личная привилегия, а правовой механизм, который защищает порядок службы и помогает часовому выполнять задачу без помех и отвлечений.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смысл раскрывается через законность действий, строгую дисциплину и постоянную бдительность. Именно поэтому любые требования извне не могут подменять устав.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курса важно понять: безопасность держится на ясных правилах, ответственности и уважении к служебному статусу часового. Это основа устойчивой охраны.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статус часового уважают, система караульной службы работает надёжно. Если его игнорируют, возрастают риски для объекта, людей и всего подразделения.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99775" y="1252600"/>
            <a:ext cx="4485000" cy="27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27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Часовой: статус, который защищает 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4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Часовой охраняет объект не только оружием, но и строгим соблюдением устава. Его неприкосновенность сохраняет порядок, дисциплину и надёжность всей системы караульной службы.
</a:t>
            </a:r>
            <a:endParaRPr lang="en-US" sz="372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2026-05-21T04:56:29Z</dcterms:created>
  <dcterms:modified xsi:type="dcterms:W3CDTF">2026-05-21T04:56:29Z</dcterms:modified>
</cp:coreProperties>
</file>