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И. В. Гёте: история о выборе, знании и цене поступков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Фауста к истине начинается с опасного выбора.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«Фауст»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писал трагедию почти всю жизнь: от ранних замыслов 1770-х годов до второго тома, опубликованного после его смерти. Произведение выросло из старинной легенды и стало итогом его размышлений о человеке и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Фауст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— ученый, который много знает, но не чувствует удовлетворения. Его не устраивает только книжная ученость: он хочет понять мир целиком и найти смысл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героя соединяются ум, сомнения, усталость и одиночество. Он постоянно ищет новое, потому что боится остановиться на полпути и остаться без ответа на главные вопросы.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вызывает и сочувствие, и тревогу: его стремление к истине достойно уважения, но именно оно делает его уязвимым для ошибки и соблазна.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Мефистофель: три стороны образа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Искуситель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предлагает Фаусту удовольствия, власть над впечатлениями и ощущение свободы, но делает это тонко, через обещания и ловкие намеки, а не прямое давление.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Насмешник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говорит остроумно и язвительно, любит шутку и иронию. Его речь часто звучит умно, поэтому он легко сбивает человека с нравственного пути.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Разрушительная сила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легкостью скрывается отрицание добра и доверия. Гёте показывает, как опасны гордыня, самообман и желание получить все без труда и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над произведением подчеркивает, что его главный вопрос не случайный, а выстраданный.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лет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создавал трагедию почти всю жизнь, и это делает сделку Фауста особенно значимой как итог долгих размышлений о цене выбора.
</a:t>
            </a:r>
            <a:endParaRPr lang="en-US" sz="114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трагедии И. В. Гёте «Фауст»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Гретхен: два взгляда на ее судьбу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образ, который легко 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появляется как простая и доверчивая девушка, для которой важны дом, порядок и чистая совесть. Встреча с Фаустом приносит ей чувство надежды, но вместе с ним — опасность, которой она не замечает сразу.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в которой нет невинных последствий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история показывает, как обман и чужой эгоизм ломают жизнь человека. Сначала это стыд и одиночество, потом тяжелые семейные потери. Образ Гретхен особенно ярко передает боль, страх и нравственную чистоту.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трагедия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трагедии И. В. Гёте «Фауст»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недостаточно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много учился, но понимает: одни книги не дают ни счастья, ни внутренней полноты. Знание без живого опыта кажется ему пустым и холодным.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ответственность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наука связана не только с открытиями, но и с тем, как человек использует свои способности. Важно не просто узнать больше, а не навредить другим.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к целостному пониманию мира, а не к отдельным фактам. Именно это делает его образ близким: каждый хочет понять, ради чего живет.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человека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задает трудный вопрос: может ли человек знать все и при этом оставаться довольным. Ответ трагедии связан с признанием собственных границ и ошибок.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 границы человеческих возможностей
</a:t>
            </a:r>
            <a:endParaRPr lang="en-US" sz="26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трагедии переплетаются: личный выбор Фауста влияет и на его судьбу, и на судьбу Гретхен, поэтому философский смысл тесно связан с сюжетом.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связана с поиском смысла, но остальные темы усиливают ее: без них история потеряла бы нравственную глубину.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трагедии И. В. Гёте «Фауст»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сцены и образ жизни в произведении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города, улицы, праздника и ярмарки делают мир трагедии живым и узнаваемым. На их фоне особенно заметно, что герои не только спорят о вечном, но и живут среди обычных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сад и повседневные разговоры помогают увидеть простые чувства: радость, тревогу, доверие, смущение. Эти детали делают историю Гретхен более близкой и понятной школьнику.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эпизоды у Гёте не случайны: они соединяют фантастический сюжет с реальной жизнью. Благодаря этому великие идеи звучат не отвлеченно, а через понятные человеческие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герой помогает раскрыть главный конфликт трагедии и ее основные идеи.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противопоставлений: поиск, соблазн, чистота и обыденность вместе раскрывают нравственный смысл трагедии.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Гретхен и последствия выбора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Гретхен встречает Фауста как доверчивая и светлая девушка, но чужое вмешательство быстро меняет ее жизнь и разрушает привычный мир.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Фаусту приносит ей не только надежду, но и обман, стыд и одиночество, потому что она оказывается без защиты и поддержки.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вокруг семьи и ребенка показывают, как одна ошибка запускает цепочку тяжелых последствий, затрагивающих самых беззащитных.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Гретхен делает трагедию особенно близкой читателю: за большими философскими вопросами в ней стоит судьба живого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Мефистофеля в искусстве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кино Мефистофеля часто показывают в темной одежде, с насмешливой улыбкой и уверенной позой, чтобы подчеркнуть его внутреннюю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запоминается не грубой силой, а умением говорить красиво, иронично и убедительно, поэтому выглядит как соблазнитель, которого трудно сразу распознать.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Фауста и Мефистофеля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герои почти во всем противоположны и именно поэтому их столкновение становится главным двигателем сюжета.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стремится к истине и развитию, а Мефистофель — к разрушению и насмешке; их противостояние раскрывает центральный конфликт трагедии.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«Фауст»; сопоставление по тексту трагедии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«Фауст» называют вечной книгой
</a:t>
            </a:r>
            <a:endParaRPr lang="en-US" sz="297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поднимает вопросы, которые понятны людям любого возраста: что такое счастье, почему человек ошибается и как сохранить совесть.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сочетаются яркий сюжет, сильные персонажи и глубокие размышления о выборе, поэтому текст интересно читать не только как классику, но и как историю о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«Фауст» не дает простых ответов, а заставляет думать, и именно это делает произведение важным для разных поколений читателей.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внутреннего конфликта Фауста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недовольство собой приводит героя к решениям, ошибкам и осознанию их 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трагедии: больше символов и философии
</a:t>
            </a:r>
            <a:endParaRPr lang="en-US" sz="219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действие становится шире: появляются античные образы, исторические сцены и размышления о власти, богатстве и устройстве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история отходит на второй план, а на первый выходят вопросы культуры, истории и роли человека в большом движении времени.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важно помнить, что эта часть не повторяет первую, а расширяет ее смысл и показывает героя в более сложном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Фауста к финалу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переживания героя, но и то, как его опыт влияет на отношение к жизни и к собственным поступкам.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проходит путь от внутренней пустоты к более зрелому пониманию ответственности, поэтому его образ становится глубже и сложнее.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«Фауст»; анализ развития героя по тексту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трагедии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Гёте, «Фауст»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какие повторяющиеся идеи связывают все события и героев произведения.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соединяются в одну цепь: стремление к знанию и желанию счастья приводит к выбору, ошибке и вопросу о духовном спасении.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учит думать о цене выбора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Гёте показывает, что человек взрослеет через сомнения, ошибки и ответственность. Поэтому «Фауст» остается книгой о поиске смысла, совести и вечном нравственном выборе.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2026-05-22T17:55:36Z</dcterms:created>
  <dcterms:modified xsi:type="dcterms:W3CDTF">2026-05-22T17:55:36Z</dcterms:modified>
</cp:coreProperties>
</file>