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ПТК объединяет природные компоненты: рельеф, климат, воды, почвы, растительность и животных.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243325"/>
            <a:ext cx="74367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Природно-территориальные комплексы полуостровной и островной частей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окружённость меняет климат и «набор» природных условий. На полуострове сильнее сохраняются материковые черты, а остров изолирован и часто имеет более своеобразную природу. Поэтому Крым, Камчатка, Сахалин и Курилы сравнивают отдельно.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полуострова и острова рассматривают отдельно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 природно-территориальный комплекс
</a:t>
            </a:r>
            <a:endParaRPr lang="en-US" sz="216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ПТК может быть небольшим: например, участок побережья. Он также может быть крупным — целый полуостров или остров, где природные условия меняются от берега вглубь.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Морское положение усиливает различия внутри ПТК: на одних участках заметнее влияние ветра и туманов, на других — роль рельефа и высоты, из‑за которых меняются температура и увлажнение.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ПТК складывается из рельефа, климата, внутренних вод, почв, растительности и животного мира. Изменение одного компонента приводит к изменениям остальных, потому что они связаны между собой.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море меняет природные условия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морских берегов климат обычно «мягче»: разница между сезонами меньше, а воздух более влажный.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Получается, что море сглаживает температурные колебания и делает погоду более влажной по сравнению с континентальной территорией.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географических материалов (атласы и учебники по климату), без привязки к одному конкретному набору чисел.
</a:t>
            </a:r>
            <a:endParaRPr lang="en-US" sz="5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Полуостров как переходная территория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морских и материковых черт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Полуостров омывается морем с трёх сторон и соединён с материком сушей. Поэтому в его природе одновременно заметны морское влияние и материковые особенности. Часто здесь есть горные участки, равнины и разные типы берегов.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полуостровов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полуостровах встречаются бухты и лиманы, а береговая линия формирует условия для увлажнения и ветра. Примеры в России — Крым, Камчатка и Ямал, где морские и сушные факторы сочетаются по-разному.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001631"/>
            <a:ext cx="4014300" cy="168246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полуостровной и островной частей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ключевые признаки: связь с материком, изоляцию, климат, разнообразие видов и особенности освоения человеком.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изоляция водой, тем ярче различия в природных условиях и тем более уязвимыми становятся экосистемы.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географический атлас и карта России.
</a:t>
            </a:r>
            <a:endParaRPr lang="en-US" sz="6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Островная часть: изоляция и эндемики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сообщества развиваются в более ограниченных условиях, поэтому экосистемы часто чувствуют любые изменения: от пожаров до загрязнения или заноса чужеродных видов.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на островах нередко формируются эндемики — виды, которые встречаются только на данной территории и не характерны для материка.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 — это участок суши, окружённый водой со всех сторон. Такая изоляция ограничивает обмен видами и помогает сохраняться редким растениям и животным.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среда нарушается, восстановление может идти медленнее, чем на материке, потому что ресурсов и «запаса» видов меньше, а связи с соседними территориями слабее.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островной ПТК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становления природы на острове.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особенности морских территорий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влажному морскому воздуху здесь чаще бывают туманы, сильные ветры и штормы. Такие явления заметнее у береговой линии и в прибрежных районах.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сглаживает суточные и сезонные колебания температуры. Поэтому на морских окраинах изменения погоды чаще менее резкие, чем в глубине материка.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океана особенно чувствуется на Дальнем Востоке России и в районах северных морей: повышается влажность воздуха, увеличивается облачность и чаще меняется погода за короткое время.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складываются различия внутри ПТК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островах климат и изоляция особенно «задают» набор видов и скорость изменений природы, поэтому компоненты работают более согласованно.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внутри ПТК объясняются разным сочетанием компонентов: на островах сильнее роль изоляции, на полуостровах — связь с материком и контраст берега и внутренних районов.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по компонентам ПТК из школьных курсов географии (учебные материалы, без привязки к конкретному месту и числам).
</a:t>
            </a:r>
            <a:endParaRPr lang="en-US" sz="48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как «фильтр» холода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берег Крыма заметно теплее северной части: холодные воздушные массы задерживаются Крымскими горами. Из-за этого на одном полуострове легко увидеть разные климатические «пояса».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Субсредиземноморская атмосфера и сады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Крыму проявляются черты субсредиземноморского климата: более тёплая и мягкая погода на побережье. Тёплые условия поддерживают садоводство и виноградарство — от склонов до долин. Там же развиты курортные территории.
</a:t>
            </a:r>
            <a:endParaRPr lang="en-US" sz="971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 берега: особая сцена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Морское побережье добавляет свои условия: воздух становится влажнее, а смена сезонов ощущается мягче. Поэтому растительность на прибрежной полосе отличается от видов в глубине полуострова. На карте это особенно хорошо видно по «ленте» у моря.
</a:t>
            </a:r>
            <a:endParaRPr lang="en-US" sz="982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о Крыме: полуостров, который меняет природу
</a:t>
            </a:r>
            <a:endParaRPr lang="en-US" sz="20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867" y="1022089"/>
            <a:ext cx="2205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9120" y="1022065"/>
            <a:ext cx="22050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4440" y="1022065"/>
            <a:ext cx="220500" cy="252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49758" y="2431590"/>
            <a:ext cx="220500" cy="252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Камчатка: что делает полуостров вулканическим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Действующие вулканы и плато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Камчатка известна действующими вулканами и широкими вулканическими плато. Рельеф здесь «собран» из горных масс и древних лавовых поверхностей.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Сейсмичность и активные процессы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территории характерна высокая сейсмичность. Часто происходят геологические изменения, которые обновляют облик гор и долин.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Термальные источники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Термальные источники связаны с теплом недр. Они формируют особые ландшафты и поддерживают разнообразие условий для жизни вокруг.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Хрупкость природных комплексов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 климат и геологическая активность делают экосистемы уязвимыми. После нарушений природе нужно больше времени, чтобы восстановить привычное равновесие.
</a:t>
            </a:r>
            <a:endParaRPr lang="en-US" sz="97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2511" y="950175"/>
            <a:ext cx="6098977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островных территорий России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 географическое положение задаёт природные условия и определяет ценность территории.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Атлас России и физическая карта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различаются по климату и происхождению, но их объединяет сильная роль моря и ограниченность пространства, из-за чего природные комплексы особенно своеобразны.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рисков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опасности сильнее влияют на острова, потому что штормы и волны непосредственно связаны с береговой линией.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зависимость рисков от положения у моря и от геологического строения: вулканизм и землетрясения чаще связаны с Камчаткой и Курилами.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школьного курса географии; год уточнения: 2026
</a:t>
            </a:r>
            <a:endParaRPr lang="en-US" sz="69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600" y="1725553"/>
            <a:ext cx="2205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4325" y="1725369"/>
            <a:ext cx="22050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7526" y="3135466"/>
            <a:ext cx="220500" cy="252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64326" y="3135466"/>
            <a:ext cx="220500" cy="252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 растительность на морских окраинах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Переувлажнение и песчаность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побережьях почвы часто тонкие и каменистые, а местами становятся песчаными или переувлажнёнными. На их свойства влияют климат и близость моря.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море меняет состав растительности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 меняется по мере удаления от берега и при росте высоты. Там, где условия мягче, встречаются леса и кустарники; выше — луговые и тундровые сообщества.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 кустарниковые участки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районах морских окраин складываются леса и кустарники, потому что рельеф и увлажнение создают подходящие условия для роста. Особенно это заметно на полуостровах.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9895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и устойчивость к холоду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островах нередко сохраняются редкие растения, а на северных территориях — виды, устойчивые к холоду и ветрам. Так проявляется влияние широты и изоляции.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усиливает нагрузку на природные комплексы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воздействия и его последствий (для полуостровов и островов)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в полуостровной и островной частях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качестве примеров можно назвать Кроноцкий заповедник на Камчатке, Курильский заповедник и природные территории острова Врангеля. Они защищают места обитания животных в сложных природных условиях.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охрану требуют гнездовья птиц, лежбища морских животных и участки с эндемичными растениями. Там любая вмешательность быстрее приводит к сокращению численности видов.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Заповедники, национальные парки и заказники сохраняют редкие ландшафты и виды. Особенно важно беречь территории с уникальными природными сочетаниями, которые трудно восстановить после нарушений.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изоляция повышает уникальность флоры и фауны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островах популяции дольше развиваются «в стороне» от материковых видов, поэтому появляются непохожие сочетания растений и животных.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изоляция и меньше площадь, тем больше вероятность сохранения уникальных видов, но тем сильнее уязвимость экосистем.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курса географии (школьная методика сравнения факторов), 2026
</a:t>
            </a:r>
            <a:endParaRPr lang="en-US" sz="69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изучения ПТК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ПТК используют при оценке природных рисков: штормов, оползней, извержений вулканов, землетрясений и засух. Это помогает заранее понимать, как именно территория может быть опасной.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природно-территориальных комплексов помогает выбирать места для дорог, портов и туристических маршрутов, а также точнее определять, где нужны охраняемые зоны и почему.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школьной географии ПТК — основа связи между природой и хозяйственной деятельностью человека: рельеф, климат и воды влияют на занятия людей и на условия жизни.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важно уделять морским окраинам и островам, где природные комплексы зависят от моря и восстанавливаются медленнее, поэтому бережное использование особенно необходимо.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море задаёт ритм природе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Полуостровные ПТК связаны с материком и сочетают морские и материковые черты, а островные — более изолированы и часто богаче эндемиками. Положение относительно моря влияет на природу, хозяйство и охрану.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2026-05-11T20:14:29Z</dcterms:created>
  <dcterms:modified xsi:type="dcterms:W3CDTF">2026-05-11T20:14:29Z</dcterms:modified>
</cp:coreProperties>
</file>