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это серьёзно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защищает жизнь, а не только украшает пейзаж.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ОБЗР лес связан с пожарами, поведением в природе и ответственным использованием ресурсов. Для школьника это не абстрактная тема: лес рядом, и именно там важны знание правил и осторожность.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 — тема безопасности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работает для природы и человека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прохлада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смягчает жару, удерживает влагу и очищает воздух от пыли. Под пологом деревьев прохладнее, а ручьи и почва дольше сохраняют воду даже в сухую погоду.
</a:t>
            </a:r>
            <a:endParaRPr lang="en-US" sz="1189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множества живых существ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рядом живут птицы, звери, насекомые, грибы и мхи. Многоярусная структура помогает каждому виду найти своё место: наверху кроны, ниже кустарники, у земли травы и подстилка.
</a:t>
            </a:r>
            <a:endParaRPr lang="en-US" sz="1106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Тропа, ручей и тихая жизнь леса
</a:t>
            </a:r>
            <a:pPr algn="l" indent="0" marL="0">
              <a:lnSpc>
                <a:spcPct val="100000"/>
              </a:lnSpc>
              <a:buNone/>
            </a:pPr>
            <a:r>
              <a:rPr lang="en-US" sz="4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прогулочная тропа показывает, как лес соединяет отдых и природу. Рядом с деревьями можно заметить гриб, след зверя или птицу у ручья — всё это части одной системы.
</a:t>
            </a:r>
            <a:endParaRPr lang="en-US" sz="11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полезен сразу в нескольких направлениях, поэтому его нельзя рассматривать только как источник древесины.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роль связана с жизнью экосистемы; утрата одной функции ослабляет все остальные.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экологии и безопасности жизнедеятельности; распределение — иллюстративная схема по теме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леса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 верхний ярус леса, дают тень и формируют особый микроклимат. Именно кроны защищают нижние слои от перегрева и сильного ветра.
</a:t>
            </a:r>
            <a:endParaRPr lang="en-US" sz="1367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и нижний ярусы удерживают влагу, прикрывают почву и служат укрытием для мелких животных. Без них лес становится беднее и уязвимее.
</a:t>
            </a:r>
            <a:endParaRPr lang="en-US" sz="1396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грибы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разрыхляют землю, а грибы разлагают остатки растений. Так питательные вещества возвращаются в почву и снова используются живыми организмами.
</a:t>
            </a:r>
            <a:endParaRPr lang="en-US" sz="134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распространяют семена, помогают обновлению леса и поддерживают природное равновесие. Если исчезает один вид, меняется жизнь многих других.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живая система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87737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леса затрагивает не только природу, но и здоровье, воду, почву и отдых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Ущерб от уничтожения леса распространяется на повседневную жизнь человека и требует длительного восстановления.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ФАО; экологические исследования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теряет человек при уничтожении леса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лесной пожар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погодные условия и неосторожность превращаются в быстрое распространение огня.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уничтожает не только деревья, но и гнёзда, семена, мхи, насекомых и мелких животных. Вместе с ними исчезают целые участки лесной жизни.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огня почва хуже удерживает влагу. Из-за этого усиливаются размывы, а на склонах возрастает риск оползней, селевых потоков и паводков.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содержит вредные продукты горения и может распространяться далеко от очага. Он опасен для детей, пожилых людей и тех, у кого есть болезни дыхательной системы.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нарушает не только природу, но и безопасность людей. Чем больше площадь возгорания, тем сложнее его остановить и восстановить территорию.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лесной пожар особенно опасен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нарушен лес, тем труднее ему сопротивляться новым угрозам и восстанавливаться после повреждений.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пожары и вырубка, а климатические факторы и вредители часто усиливают их последствия.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экологических и лесохозяйственных обзоров; шкала — сравнительная схема для учебной диаграммы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сокращения лесов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Слева: лес, который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крона, подлесок и чистый ручей показывают устойчивую экосистему. В таком лесу есть укрытия, вода и условия для животных и растений.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Справа: лес после удара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Обгоревшие стволы, мусор и сухая почва говорят о разрушении среды. После пожара или вырубки лес теряет защиту, а восстановление идёт очень медленно.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и повреждённый лес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повреждения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выгоревшем или вырубленном участке первыми появляются травы, мхи и кустарники. Они закрепляют почву, но ещё не создают полноценный лес и не возвращают прежний состав живых организмов.
</a:t>
            </a:r>
            <a:endParaRPr lang="en-US" sz="1303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годы
</a:t>
            </a:r>
            <a:pPr algn="r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вырастают молодые деревья, формируется подлесок, возвращаются птицы и насекомые. Экосистема становится устойчивее, но по-прежнему уязвима к новым пожарам и вытаптыванию.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десятилетия и дольше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природный лес складывается очень долго: ему нужны развитая почва, сложные связи между видами и спокойные условия. Поэтому восстановление может занимать десятки и даже сотни лет.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восстанавливается медленно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1460" y="2755985"/>
            <a:ext cx="472108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правила безопасного поведения в природной среде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в лесу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помогают сохранить безопасность людей и леса, а какие создают риск пожара, повреждения природы и опасных ситуаций.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простых правил снижает вероятность возгораний, помогает сохранить природу и делает пребывание в лесу безопаснее для всех.
</a:t>
            </a:r>
            <a:endParaRPr lang="en-US" sz="12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обнаружении пожара 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по правилам безопасного поведения в природной среде и вызова экстренной помощи.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 работают лучше, если их соблюдают многие люди каждый день, а не только во время акций и экологических мероприятий.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меры, которые предупреждают пожар и не допускают опасного поведения в лесу.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мер охраны леса; оценочная шкала для наглядности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лес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583" y="1767994"/>
            <a:ext cx="277578" cy="317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96769"/>
            <a:ext cx="324602" cy="2596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038" y="3304813"/>
            <a:ext cx="282669" cy="323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5413" y="3304813"/>
            <a:ext cx="242287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древесины делают бумагу, учебники, тетради и упаковку. Поэтому даже школьные принадлежности связаны с состоянием лесов и ответственным потреблением ресурсов.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 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используется для мебели, отделки и строительных материалов. Качество и количество лесных ресурсов влияют на быт, экономику и доступность привычных вещей.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Дары леса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Ягоды, грибы и лекарственные растения — часть питания и традиционной культуры. Но собирать их можно только бережно, не вредя растениям и не нарушая природный покой.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помогает сохранять влагу, очищает воздух и поддерживает состояние рек и водоёмов. Поэтому от его здоровья зависит не только природа, но и повседневная жизнь людей.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повседневной жизни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19814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леса — это совместная работа специалистов, добровольцев и самих жителей, которые соблюдают правила и сообщают об 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лес в одиночку невозможно: результат появляется только тогда, когда действия людей согласованы и регулярны.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охране природы и распределению обязанностей при защите леса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защищать лес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удобно учиться замечать детали: различать деревья, искать следы животных, видеть ярусы растительности и понимать, как меняется природа по сезонам.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наблюдения развивают внимательность и уважение к живому миру. Школьник с блокнотом и определителем растений лучше понимает, что природа требует аккуратного поведения.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место наблюдений и учебы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меняются по сезонам, но полностью не исчезают: опасность создают и погода, и человек, и скрытые источники возгорания.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нуждается в защите в любое время года, поэтому правила безопасности должны соблюдаться постоянно, а не только в жаркий сезон.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сезонных факторов риска для леса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лесу нужна защита круглый год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бумагу, использовать черновики повторно и сдавать макулатуру — значит уменьшать потребность в новых вырубках и приучать себя к разумному потреблению.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мусор, не оставлять стекло и пластик в лесу, а костёр разводить только со взрослыми — это простые действия, которые уменьшают риск пожара и загрязнения.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за растениями и животными без шума, не ломать ветки и не трогать гнёзда — значит уважать лес как живой дом, а не как место для беспорядка.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привычки, которые реально помогают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это не фон, а наша общая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людям воздух, воду, защиту и ресурсы, но легко страдает от огня, вырубки и неосторожности. Беречь его — обязанность каждого.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2026-05-21T03:26:53Z</dcterms:created>
  <dcterms:modified xsi:type="dcterms:W3CDTF">2026-05-21T03:26:53Z</dcterms:modified>
</cp:coreProperties>
</file>