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Complaining in English: too much or not enough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жаловаться вежливо, ясно и без лишнего негатива?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complaint в английском языке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Complaint — это не только жалоба, но и способ сообщить о проблеме. В английском важно говорить о конкретной ситуации, мягко и с просьбой о помощи, а не с обвинением.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жалоба в английском нужна и уместна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нужна, когда есть конкретная трудность: шум в классе, потерянная вещь или непонятное задание. Тогда собеседник быстро понимает, что именно мешает и почему.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The classroom is too noisy или I don’t understand the homework помогают сообщить факт без лишних эмоций. Чем яснее формулировка, тем проще найти решение.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жалоба обычно заканчивается просьбой: Could you please help me? or Could you please speak more quietly? Так недовольство превращается в понятное сообщение, а не в спор.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Fact, feeling and request — три части, которые делают complaint полезной, а не раздражающей. Без них жалоба легко превращается в бесконечное недовольство.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составляющие хорошей жалобы помогают говорить ясно и вежливо.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формула fact + feeling + request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человек, который complains too much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Хмурое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 частыми жалобами часто выглядит недовольным: нахмуренные брови, напряжённый взгляд, сжатые губы. Такой образ сразу показывает, что настроение влияет на речь.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фраза может звучать неприятно, если сказана резко. Повышенный голос и недовольная интонация делают жалобу похожей на ссору, а не на просьбу о помощи.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 тех же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It’s unfair! или Everything is terrible часто повторяются без конкретики. Из-за этого слушателю трудно понять, что именно случилось и что нужно исправить.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облачка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учеником появляются короткие жалобы о еде, погоде, уроках и правилах, становится видно: недовольство стало привычкой. Визуальный образ помогает запомнить эту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жалуются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нагрузка и сильнее усталость, тем легче раздражение превращается в жалобу. Учебный день и общение в классе часто усиливают это чувство.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с напряжением и недосыпом; привычка жаловаться без повода встречается реже и обычно появляется после накопленного раздражения.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описанию в задании; не является статистическим исследованием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жалобы повторяются снова и снова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долго терпит усталость, обиду или страх ошибиться. Когда напряжение растёт, жалоба появляется снова и снова, даже если проблема не изменилась.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повторная жалоба — это попытка быть услышанным. Человек надеется на поддержку, но без конкретной просьбы разговор часто остаётся только выражением недовольства.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говорить так 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повтор не приводит к решению, он становится привычной формой общения. В английской речи это заметно по фразам вроде It’s always like this или Nobody helps me.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much, too little, or the right amount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варианта поведения показывают, как по-разному можно сообщать о проблеме. Важно не только сказать о ней, но и сделать это так, чтобы тебя услышали.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вежливость работают лучше, чем громкость; молчание тоже мешает, потому что не даёт другим увидеть важную трудность.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жалуются слишком мало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показаться слабым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молчат, потому что боятся выглядеть слабыми или слишком чувствительными. Из-за этого они не используют простые фразы I need help или I don’t feel okay.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Нежелание спорить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старается избежать конфликта, он может терпеть неудобство слишком долго. Тогда важная проблема остаётся незамеченной, хотя её можно было бы обсудить спокойно.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обида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часто прячет обиду, насмешки или боль после ссоры. Без слов взрослые и друзья не всегда понимают, что ученик переживает и нуждается в поддержке.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перегружен, ему трудно даже объяснить, что именно не так. Фраза This is too hard for me могла бы помочь, но иногда сил на неё просто не хватает.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1212" y="0"/>
            <a:ext cx="324147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проблем, о которых не говорят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контрольной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переживает из-за контрольной, но молчит, потому что не хочет выглядеть неуверенным. В результате тревога растёт, а помощь можно было бы получить заранее.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долгое домашнее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заняло три часа, но об этом никто не сказал. Если не сообщить о перегрузке, взрослые могут не заметить, что объём работы слишком большой.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шутки одноклассников иногда остаются без ответа, потому что ребёнок боится жаловаться. Но молчание не решает конфликт и может сделать его только серьёзнее.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выглядит уставшим, но ничего не объясняет, окружающие видят только молчание. На самом деле ему может быть нужна простая поддержка или отдых.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эмоции к решению: 5 шагов жалобы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вежливой жалобы: проблема → деталь → чувство → просьба → ответ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хорошей жалобы на английском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коротко скажите, как это влияет на вас: мешает, волнует, раздражает или не даёт сосредоточиться. Такая часть помогает объяснить причину недовольства без обвинений.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добавьте вежливую просьбу: could you please, can you, please help me. Тогда жалоба превращается в понятное сообщение, которое легче принять и обсудить.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конкретную ситуацию: что произошло, где и с чем именно возникла проблема. Так собеседник сразу понимает предмет разговора, а жалоба звучит спокойно и ясно.
</a:t>
            </a:r>
            <a:endParaRPr lang="en-US" sz="12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жалобу понятной и убедительной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описана ситуация, тем быстрее собеседник понимает, что нужно исправить, а не спорит из-за эмоций.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 — основа сильной жалобы; тон и уважение удерживают разговор в мирном русле.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для 7 класса; экспертная оценка структуры вежливой жалобы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Complaints in school, at home and with friends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жалобы чаще касаются шума, домашних заданий, оценок и правил. Здесь помогают короткие фразы вроде Could you help me with this? или I don’t understand this task.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важны обязанности, время и личные границы. Вежливое I’m not happy about it звучит мягче, чем резкое недовольство, и помогает объяснить, что именно не устраивает.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жалоба связана с обидными словами, несправедливостью и нарушением договорённостей. Фраза That hurt my feelings помогает сказать о боли честно, но без лишнего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жалобу слишком резкой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25775" y="1436853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 и never делают жалобу жёсткой, потому что звучат как приговор. Они стирают детали и создают впечатление, что ошибка повторяется во всём и всегда.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5775" y="2539127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Everything is terrible или Nothing is ever fair усиливают конфликт. В них больше эмоций, чем смысла, поэтому собеседнику труднее понять настоящую проблему.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5775" y="3641402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вместо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жалоба звучит как обвинение, она отталкивает. Спокойнее сказать, что именно не так, и добавить просьбу: тогда у разговора появляется шанс на решение.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другие люди реагируют на жалобу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ясно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легче реагировать на короткое сообщение, чем на длинный поток недовольства. Когда проблема названа прямо, собеседник быстрее понимает, что от него требуется.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слова снижают напряжение и делают ответ более доброжелательным. Уважительная жалоба чаще вызывает желание помочь, а не защищаться или спорить.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жалобе есть просьба, разговор становится двусторонним. Тогда другой человек может уточнить детали, предложить помощь или вместе найти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жаловаться без действий, проблема не сдвигается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цепочек: повтор без решения и жалоба с шагом к действию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Невежливая и удачная жалоба: примеры фраз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меняется смысл, когда в жалобе появляются точность, спокойствие и вежливая просьба.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фразы называют проблему точно, не переходят на личность и сразу показывают, что нужно сделать.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для анализа речевого поведения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баланс между молчанием и нытьём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что проблема действительно есть: усталость, боль, перегрузка или конфликт. Без этого жалоба превращается либо в привычное недовольство, либо в опасное молчание.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о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добавьте can, could, need или help. Тогда жалоба становится полезным сообщением, которое не перегружает других и не скрывает важную трудность.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сформулируйте мысль без лишних слов. Короткая фраза помогает не утонуть в эмоциях и даёт собеседнику шанс сразу понять суть происходящего.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должна помогать, а не мешать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жалоба не звучит громко ради громкости. Она точно называет проблему, сохраняет уважительный тон и заканчивается понятной просьбой. Так разговор ведёт к решению, а не к новому конфликту.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2026-05-30T22:10:45Z</dcterms:created>
  <dcterms:modified xsi:type="dcterms:W3CDTF">2026-05-30T22:10:45Z</dcterms:modified>
</cp:coreProperties>
</file>