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в XVI–XVIII веках: основные темы и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колонизация и формирование нового общества на основе культурного смешения.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европейцы открыли Америку и столкнулись с развитыми цивилизациями майя, ацтеков и инков. Причины экспансии включали поиск золота, торговых путей и распространение христианства.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открытие и завоевание
</a:t>
            </a:r>
            <a:endParaRPr lang="en-US" sz="2748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Эрнан Кортес завоевал империю ацтеков (1519–1521), а Франсиско Писарро уничтожил империю инков (1532–1533), стремясь к богатствам и распространению католицизма.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Конкистадоры и падение коренных империй
</a:t>
            </a:r>
            <a:endParaRPr lang="en-US" sz="2924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 огнестрельное оружие и кавалерию; так же вступали в союз с местными племенами, недовольными правителями своих земель.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завоевания Латинской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от открытия до установления колониальной власти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в Тордесильясе (1494)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получила право на западные земли, Португалия — восточные, включая Бразилию. Этот договор стал основой для будущего распределения колоний в Латинской Америке.
</a:t>
            </a:r>
            <a:endParaRPr lang="en-US" sz="12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вице-королевства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в Новая Испания и Перу для управления колониями. Они имели собственные администрации и суды, обеспечивая контроль из Европы.
</a:t>
            </a:r>
            <a:endParaRPr lang="en-US" sz="1317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Португальская Бразилия
</a:t>
            </a:r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Представляла собой крупнейшую португальскую колонию с развитой системой управления и экономикой, основанной на плантациях и торговле.
</a:t>
            </a:r>
            <a:endParaRPr lang="en-US" sz="144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территорий между Испанией и Португалией
</a:t>
            </a:r>
            <a:endParaRPr lang="en-US" sz="25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драгоценных металлов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и золото из Потоси и Мексики стали главным богатством колоний, обеспечив приток средств в европейские метрополии.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плантации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сахарного тростника, какао и табака на больших плантациях стало основой колониальной экономики и требовало большой рабочей силы.
</a:t>
            </a:r>
            <a:endParaRPr lang="en-US" sz="1488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влияние на 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вывозились в Европу, способствуя развитию промышленности, банков и торговых домов, но вызывали упадок традиционных ремёсел у местного населения.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колоний: ресурсы и торговля
</a:t>
            </a:r>
            <a:endParaRPr lang="en-US" sz="27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299" y="1213600"/>
            <a:ext cx="45726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Потоси был крупнейшим центром добычи серебра в XVI–XVII веках, дававшим до 60% мировой добычи. Эксплуатация ресурсов усиливала экономику Испании.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добычи серебра — Потоси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2167425" y="2571750"/>
            <a:ext cx="3244500" cy="15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мита заставляла индейцев работать на рудниках, что приводило к высокой смертности. Серебро отправлялось морскими путями в Европу и поддерживало испанскую власть.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и золото перевозились через порты Гавана, Веракрус и Картахена в Европу, откуда часть товаров отправлялась в Азию на манильских галеонах.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маршруты и их значение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вывоза серебра и золота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способствовала росту европейских банков и коммерческих компаний, таких как Casa de Contratación, укрепляя влияние Европы на мировой рынок.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торговли для экономики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социальный состав
</a:t>
            </a:r>
            <a:pPr algn="ctr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основывались на труде рабов и наёмных работников, в том числе африканцев и местных жителей, из-за чего появилась смешанная этническая группа.
</a:t>
            </a:r>
            <a:endParaRPr lang="en-US" sz="1427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общество и экономику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усилила социальное расслоение, зависимость от экспорта сырья и ухудшила положение коренных народов, приведя к экономической уязвимости региона.
</a:t>
            </a:r>
            <a:endParaRPr lang="en-US" sz="1273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Плантационная система и её последствия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Пениinsуляры обладали высшими правами, занимая важные посты, в отличие от креолов, которым часто ограничивали доступ к власти.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структура и дискриминация в колониях
</a:t>
            </a:r>
            <a:endParaRPr lang="en-US" sz="2229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Коренное население и африканские рабы находились на самой нижней ступени и подвергались юридической и социальной дискриминации.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Дискриминация препятствовала социальному прогрессу и закрепляла неравенство, влияя на структуру общества на долгое время.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Метисы и мулаты имели сниженный статус и часто сталкивались с ограничениями в образовании и собственности.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и португальский языки стали основой для общения и образования, формируя единую языковую среду региона, которая сохраняется и сегодня в большинстве стран Латинской Америки.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играла ключевую роль: она не только распространяла религию, но и управляла школами, оказывала социальную поддержку и влияла на культурные нормы.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смешения европейских, индейских и африканских культур возникло уникальное латиноамериканское наследие, включающее особые праздники, кухню и музыкальные жанры, такие как самба и бачата.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 и влияние Европы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энкомьенда и её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Испанцы ввели систему энкомьенда, по которой индейцев принуждали работать на плантациях и рудниках. Это привело к резкому ухудшению условий жизни коренного населения и массовой эксплуатации.
</a:t>
            </a:r>
            <a:endParaRPr lang="en-US" sz="1466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спад коренных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болезней, принесённых европейцами, и тяжёлого труда численность индейцев сократилась до 90% в некоторых регионах. Это вызвало серьезные изменения в социальной структуре колоний.
</a:t>
            </a:r>
            <a:endParaRPr lang="en-US" sz="1458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этнических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смешения коренных народов с европейцами и африканскими рабами сформировались новые социальные группы — метисы и мулаты, которые сыграли важную роль в дальнейшей истории региона.
</a:t>
            </a:r>
            <a:endParaRPr lang="en-US" sz="141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судьба коренного населения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 африканское влияние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колонизации через Латинскую Америку прошло около 9–10 миллионов африканских рабов, главным образом в Бразилию, на Антильские острова и в испанские колонии.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Африканцы внесли важный вклад в развитие региона, привнеся музыкальные традиции, танцы и религии, такие как регги, ку́мбия, сантерия и кандомбле, формируя новые этнические сообщества.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Мехико и Лима — центры колониальной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стали административными и культурными столицами своих вице-королевств. Здесь сосредотачивались власти, развивалась торговля и строились величественные здания.
</a:t>
            </a:r>
            <a:endParaRPr lang="en-US" sz="12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городской облик
</a:t>
            </a:r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Барочный стиль проявлялся в соборах, дворцах и центральных площадях. В архитектуре объединялись европейские традиции с местными особенностями, создавая уникальный облик городов.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первые университеты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Сан-Маркос в Лиме и университет в Мехико, основанные в 1551 году, стали одними из первых учебных заведений в Америке, способствуя развитию науки и культуры.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культурное развитие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советы — кабильдо — отвечали за местное управление, однако ключевые решения принимались европейскими чиновниками с центральным контролем и жёсткой бюрократией.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управление и политическая система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была разделена на вице-королевства, такие как Перу и Новая Испания, под управлением назначаемых из Испании вице-королей и советников.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повторяла европейские модели, но ограничивала права креолов и смешанных групп, создавая социальное неравенство и концентрацию власти в руках метрополии.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Пиратские нападения сопровождались рейдами на важнейшие порты, например, Гавану и Картахену. Известные пираты, как Фрэнсис Дрейк, неоднократно захватывали суда и города, нарушая колониальную безопасность.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Пираты и оборона региона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колониальные власти укрепляли оборону, строя крепости, например, Кастильо-де-Сан-Маркос в США и форт Сан-Фелипе в Доминиканской Республике, обеспечивая защиту от атак и усиливая контроль региона.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идей независимости и восстания
</a:t>
            </a:r>
            <a:endParaRPr lang="en-US" sz="2845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Тупака Амару II в 1780–1781 годах стало одним из крупнейших выступлений коренного населения против колониальной власти и эксплуатации.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Креолы испытывали недовольство из-за ограничений в политике и экономике, что подогревало интерес к идеям Просвещения и свободомыслию.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восстания индейцев и рабов часто носили локальный характер, но показывали растущее напряжение в обществе и готовность к сопротивлению.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 Американской и Французской революциях распространялась по региону, вдохновляя население на борьбу за свои права и независимость.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независимости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главных источников богатства колоний привело к экономическому спаду и усилению социальной напряжённости в XVIII веке.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рудников и плантаций
</a:t>
            </a:r>
            <a:endParaRPr lang="en-US" sz="1386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налогов и монополий со стороны Испании вызвало недовольство среди колониальной элиты и широких слоёв населения.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Налоговое и монопольное давление
</a:t>
            </a:r>
            <a:endParaRPr lang="en-US" sz="1145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свободы, равенства и братства из Европы и Америки распространились среди образованных креолов, стимулируя стремление к переменам и независимости.
</a:t>
            </a:r>
            <a:endParaRPr lang="en-US" sz="1218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идей Просвещения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противоречий между креолами, метисами, рабами и европейскими властями создало благоприятные условия для будущих войн за независимость.
</a:t>
            </a:r>
            <a:endParaRPr lang="en-US" sz="1374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конфликтов и противостояния
</a:t>
            </a:r>
            <a:endParaRPr lang="en-US" sz="13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55221"/>
            <a:ext cx="391500" cy="31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5522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55221"/>
            <a:ext cx="391500" cy="313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колониального периода и современность
</a:t>
            </a:r>
            <a:endParaRPr lang="en-US" sz="2514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и португальский языки формируют основу общения, дополненную афроамериканскими и индейскими культурными корнями в обществе.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 этническое многообразие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сохраняет влияние на социальную жизнь и традиции, продолжая играть важную роль в образовании и культурных мероприятиях.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католической церкви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 проявляется в социальной стратификации и экономических моделях, сохраняющихся в современных странах региона.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экономические структуры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7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колониального периода для Латинской Америки
</a:t>
            </a:r>
            <a:pPr algn="ctr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период стал фундаментом современной латиноамериканской культуры и обществ, влияя на язык, религию и власть, что остаётся заметным до настоящего времени.
</a:t>
            </a:r>
            <a:endParaRPr lang="en-US" sz="377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2026-05-10T17:19:12Z</dcterms:created>
  <dcterms:modified xsi:type="dcterms:W3CDTF">2026-05-10T17:19:12Z</dcterms:modified>
</cp:coreProperties>
</file>