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7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микроорганизмов: современное значение и основные темы
</a:t>
            </a:r>
            <a:endParaRPr lang="en-US" sz="337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 улучшение микроорганизмов для медицины, промышленности и экологии.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 селекции микроорганизмов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Луи Пастера заложили основу микробиологии в XIX веке. В XX веке появились методы выделения и культивирования штаммов, а в 1970-х началось применение генной инженерии для создания новых микроорганизмов с улучшенными свойствами.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микроорганизмов и их особенности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бактериям относят виды, такие как Escherichia coli и Bacillus, способные быстро адаптироваться и расщеплять органические вещества, что важно для биотехнологий и медицины.
</a:t>
            </a:r>
            <a:endParaRPr lang="en-US" sz="1192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Бактерии: универсальные микробы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Микроводоросли применяются в пищевой и фармацевтической сферах, а вирусы изучаются для создания вакцин и генной терапии, расширяя возможности селекции.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Микроводоросли и вирусы: вспомогательные игроки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Грибы, например Penicillium, используются для производства антибиотиков, а дрожжи Saccharomyces играют ключевую роль в пивоварении и хлебопечении, обеспечивая брожение.
</a:t>
            </a:r>
            <a:endParaRPr lang="en-US" sz="1152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дрожжи в промышленности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задачи селекции микроорганизмов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Увеличить производство ценных веществ, таких как антибиотики, ферменты и органические кислоты для промышленности и медицины.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Разработать устойчивые к неблагоприятным условиям штаммы, способные эффективно работать в сложных средах и сохранять свойства.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Совершенствовать качества микроорганизмов для пищевой промышленности, повышая безопасность и улучшая вкусовые характеристики продуктов.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Снизить затраты на сырье и энергию, обеспечивая при этом стабильное качество и количество продукции за счёт более эффективных штаммов.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 применения селекции микроорганизмов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и мире около половины селекционных работ направлено на медицину и фармацевтику.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значительно повышает эффективность производства лекарств и продуктов питания в ключевых отраслях.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8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Министерства промышленности РФ, 2023
</a:t>
            </a:r>
            <a:endParaRPr lang="en-US" sz="134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как метод селекции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основан на выращивании микроорганизмов с нужными качествами, например, высокой скоростью роста или продуктивностью.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метод широко используетcя при создании заквасок, антибиотикопродуцирующих грибов и молочнокислых бактерий.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Производится скрининг среди множества колоний для выбора наиболее эффективных штаммов для дальнейшего размножения.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Мутагенез в селекции микроорганизмов: возможности и примеры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Облучение ультрафиолетом и гамма-лучами вызывает случайные мутации, из которых отбирают полезные варианты. Например, повышение выработки пенициллина у Penicillium после УФ-облучения.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воздействие на ДНК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вещества, такие как этиламин, вызывают точечные изменения в генах микроорганизмов. Отобранные мутанты демонстрируют улучшенные биохимические свойства.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мутагены в селекции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5222" y="1145300"/>
            <a:ext cx="5913655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46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физических и химических мутагенов
</a:t>
            </a:r>
            <a:endParaRPr lang="en-US" sz="2746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методы, используемые для вызова мутаций и их эффективность в селекции.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мутагены подходят для массового генерирования вариаций, а химические — для точечного и контролируемого изменения ДНК.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"Генетика микроорганизмов", 2022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микроорганизмов: сочетание признаков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объединяет характеристики разных штаммов, создавая новые варианты с улучшенными свойствами. Этот метод расширяет возможности традиционной селекции.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гибридизации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гибридные дрожжи Saccharomyces используются для повышения эффективности и качества пивоварения, а бактерии Rhizobium — для улучшения фиксации азота в сельском хозяйстве.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примеры применения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инженерия и создание ГМО-микроорганизмов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точно внедрять новые гены в ДНК микроорганизмов, обеспечивая нужные функции и свойства без случайных мутаций.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E. coli, производящий человеческий инсулин, и дрожжи, синтезирующие витамины и белки для медицины.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ГМО-микроорганизмы обеспечивают стабильное производство важных соединений, повышая эффективность и безопасность биотехнологических процессов.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позволяют создавать штаммы с высокой специфичностью и контролем, что важно для промышленного применения.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производства антибиотиков из микроорганизмов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производства обусловлен совершенствованием технологий и применением новых селекционных штаммов в борьбе с инфекциями.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Значительный рост производства антибиотиков подтверждает важность селекции для медицинской биотехнологии и расширения спектра доступных препаратов.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 ВОЗ по антимикробной продукции, 2022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в молочной промышленности: примеры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Отобранные бактерии Lactobacillus и Streptococcus создают стабильный вкус и текстуру кисломолочной продукции, что важно для качества йогуртов и сыров.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штаммы, внедрённые в российских комбинатах, снижают риск порчи и увеличивают срок хранения продуктов, улучшая экономическую эффективность производства.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использование селекции: новые препараты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штаммов, продуцирующих инсулин и интерфероны, ускоряет производство жизненно важных лекарств, повышая их доступность и эффективность.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вакцин на основе селекции позволила существенно снизить заболеваемость гепатитом благодаря надежным и стабильным штаммам.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Отобранные микроорганизмы обладают устойчивостью к условиям выращивания, что упрощает масштабное производство и снижает себестоимость медицинских препаратов.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селекции микроорганизмов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для биоремедиации эффективно очищают загрязнённые воды и почвы, снижая экологический ущерб в промышленных регионах.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Bacillus thuringiensis способствует биоконтролю вредителей, уменьшая использование пестицидов и сохраняя биоразнообразие.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позволяет создавать штаммы, защищающие сельскохозяйственные культуры от патогенов, повышая урожайность без химикатов.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процесса селекции микроорганизмов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Общепринятая методика селекции в биотехнологии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00" y="2322790"/>
            <a:ext cx="4335300" cy="13707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успешные штаммы для промышленности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микроорганизмы, сыгравшие значимую роль в биотехнологиях и их основное применение.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штаммы стали базисом для развития медицины и пищевой промышленности, подтверждая эффективность селекционных методов.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микробиологии и биотехнологии, 2021
</a:t>
            </a:r>
            <a:endParaRPr lang="en-US" sz="134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технологии селекции: современные подходы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CRISPR/Cas9 обеспечивает точное редактирование генома микроорганизмов, позволяя создавать штаммы с необходимыми характеристиками без нежелательных мутаций.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инженерия и автоматизированные системы отбора повышают скорость и точность выделения перспективных микробных штаммов для промышленного производства.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Высокопроизводительный скрининг ускоряет нахождение микроорганизмов с улучшенными свойствами, что сокращает сроки исследований и внедрения в производство.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оптимизируют селекционный цикл, снижая затраты и увеличивая эффективность разработки новых биоразнообразных штаммов.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178" y="1578300"/>
            <a:ext cx="2855145" cy="3036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вопросы и вопросы биобезопасности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ГМО-миcroорганизмов вне контроля может вызвать экологические риски, поэтому важно строго соблюдать национальные и международные нормы и правила.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биомониторинга и отчётности в лабораториях и производстве обеспечивают контроль и минимизацию возможных последствий внедрения генетически модифицированных штаммов.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4500" y="1584675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Программируемые микроорганизмы станут ключевыми в биотехнологиях, расширяя возможности лечения, производства и защиты окружающей среды.
</a:t>
            </a:r>
            <a:endParaRPr lang="en-US" sz="19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5015800" y="2557775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год, к которому ожидается широкое применение программируемых микробов в медицине, энергетике и экологии для решения глобальных задач.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015650" y="3625775"/>
            <a:ext cx="37683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Прогнозы Международного биотехнологического совета, 2023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015800" y="1155550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
</a:t>
            </a:r>
            <a:endParaRPr lang="en-US" sz="7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889" y="360000"/>
            <a:ext cx="3526523" cy="4387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4750" y="360000"/>
            <a:ext cx="4689300" cy="264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микроорганизмов: вклад в будущее науки и общества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микроорганизмов способствует развитию медицины, пищевой промышленности и экологии, открывая новые горизонты для инноваций и устойчивого развития человечества.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2026-05-08T05:43:07Z</dcterms:created>
  <dcterms:modified xsi:type="dcterms:W3CDTF">2026-05-08T05:43:07Z</dcterms:modified>
</cp:coreProperties>
</file>