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опыление и его значение для растений и человека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формирует плоды, поддерживает растения и напрямую влияет на жизнь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опыление и почему это важно?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перенос пыльцы с тычинок на пестик, позволяющий растениям образовывать семена. С XVIII века учёные изучают этот процесс ради сохранения природы и обеспечения продовольствия.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фабрики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производят и выделяют пыльцу, необходимую для оплодотворения растений. Их расположение обеспечивает эффективный перенос пыльцы на пестик.
</a:t>
            </a:r>
            <a:endParaRPr lang="en-US" sz="14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приёмник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принимает пыльцу на своё рыльце, обеспечивая дальнейшее развитие семян. Он играет ключевую роль в успешном опылении цветка.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и цветоложе — привлечение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 привлекают опылителей, а цветоложе удерживает все части цветка, создавая благоприятные условия для процесса опыления.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цветка, участвующие в процессе опыления
</a:t>
            </a:r>
            <a:endParaRPr lang="en-US" sz="24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опыления у растений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 при переносе пыльцы внутри одного цветка или между цветками одного растения, обеспечивая оплодотворение даже при отсутствии опылителей.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— передача пыльцы между разными растениями одного вида, увеличивает генетическое разнообразие потомства и устойчивость вида.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широко распространены в природе и у цветковых растений, обеспечивая баланс между гарантией размножения и генетической изменчивостью.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главные помощники природы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обеспечивают опыление свыше 80% цветковых растений. Они собирают нектар и пыльцу, одновременно перенося пыльцу на другие цветки, поддерживая экосистемы.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и бабочки — важные опылители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отличаются выносливостью в холодную погоду, а бабочки — продолжительной активностью, что расширяет время и случай опыления растений.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муравьи — особые участники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жуки и муравьи опыляют растения, особенно в условиях, где пчёл и бабочек мало, играя уникальную роль в поддержании биоразнообразия.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и их вклад в природу
</a:t>
            </a:r>
            <a:endParaRPr lang="en-US" sz="27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Ветряное опыление: особенности и примеры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Ветроопыление характерно для деревьев и злаков, таких как берёза и пшеница. Пыльца у них мелкая, лёгкая и находится в огромном количестве, чтобы успешно переноситься ветром.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у ветроопыляемых растений чаще всего неприметные и не имеют запаха и нектара, что отличает их от привлекательных для насекомых цветков.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водой и животными: необычные способы
</a:t>
            </a:r>
            <a:endParaRPr lang="en-US" sz="2326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опыление встречается у растений, как рдест и элодея, где пыльца распространяется потоками воды внутри водоёмов.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например колибри, опыляют цветы, особенно в тропиках, обеспечивая опыление там, где насекомых мало.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также ответственны за перенос пыльцы в ночное время, опыляя ночные цветы, что важно в некоторых экосистемах.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млекопитающие, такие как некоторые грызуны, участвуют в опылении редких видов растений, расширяя круг опылителей.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опыления среди растений: статистика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доминирование насекомоопыляемых видов среди цветковых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зависит от насекомых, что подчёркивает важность их защиты для устойчивости экосистем.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гарантирует получение семян даже при отсутствии внешних опылителей, что важно для выживания видов в суровых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оно снижает генетическое разнообразие потомков, делая растения менее устойчивыми к болезням и изменениям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Самоопыление: плюсы и минусы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перекрёстного опыления в жизни растений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способствует образованию более разнообразного генетического материала, что увеличивает адаптивные возможности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сопротивляемость болезням и стрессам окружающей среды благодаря смешению наследственных признаков.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опыления помогает растениям быстрее приспосабливаться к изменениям климата и новым условиям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предотвращения нежелательного самоопыления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Несинхронное созревание тычинок и пестика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тычинки и пестик созревают в разное время — этот процесс называется дихогамией. Такое разделение помогает избежать самоопыления и стимулирует перекрёстное опыление, повышая генетическое разнообразие потомства.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барьеры самонесовместимости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растений вырабатывают особые вещества, препятствующие оплодотворению собственной пыльцой. Эта самонесовместимость повышает шансы на успешное перекрёстное опыление и поддерживает здоровье популяции.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опыления на урожайность сельскохозяйственных культур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обеспечивает завязывание плодов у многих культур — яблоня, огурец, томат и подсолнечник не дадут урожай без него. Наличие опылителей значительно увеличивает количество и качество плодов.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опыления происходит снижение урожайности и ухудшается вкус продукции. Поэтому забота о популяциях опылителей напрямую связана с обеспечением продовольственной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опылителей и культурных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какие виды опылителей участвуют в опыляющих процесах разнообразных культур. Большинство плодовых и ягодных растений опыляются пчёлами, а злаки — ветром.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плодовых зависят от насекомых, а некоторые культуры опыляются исключительно ветром.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FAO, 2022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опылителям и последствия снижения их численности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Пестициды и болезни существенно снижают численность пчёл и шмелей. Эти факторы ослабляют популяции и ведут к увеличению угрозы исчезновения значимых для опыления видов.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Уменьшение естественных мест обитания и монокультуры создают неблагоприятные условия для опылителей. Это приводит к падению урожайности и снижению разнообразия продуктов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опыления на экосистемы и их устойчивость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Опыление поддерживает большое видовое разнообразие растений, являющихся основой пищевых цепей для многих животных в экосистемах.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Недостаток опылителей ведёт к сокращению численности и разнообразия растений, что нарушает баланс и стабильность природных сообществ.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Исчезновение редких видов из-за снижения опыления может привести к деградации экосистем и нарушению экологического равновесия.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воздействие химикатов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пестицидов и гербицидов на полях отравляет и убивает опыляющих насекомых. Это снижает численность полезных видов и ухудшает качество опыления.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уничтожение лугопастбищ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естественных мест обитания уменьшает количество цветущих растений, необходимых для питания опылителей, что отрицательно сказывается на их популяциях.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меры поддержки опылителей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цветочных полос и установка ульев на полях привлекает и поддерживает опыляющих насекомых. Выращивание растений-медоносов способствует увеличению численности полезных видов.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процессы опыления
</a:t>
            </a:r>
            <a:endParaRPr lang="en-US" sz="26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опыления на примере насекомоопыления
</a:t>
            </a:r>
            <a:endParaRPr lang="en-US" sz="252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насекомого-опылителя при посещении цветка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более 100 различных сельскохозяйственных культур, играя ключевую роль в продовольственной цепочке многих стран.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опылителей исчезло бы около 30% фруктов и овощей, что привело бы к серьёзным пробелам в питании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опылитель — африканская руконожка, в то время как самые маленькие опылители — крошечные муравьи.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опыляются исключительно одним видом насекомых, демонстрируя уникальные эволюционные связи.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об опылении
</a:t>
            </a:r>
            <a:endParaRPr lang="en-US" sz="28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Создание цветочных лугов и запрет вредных пестицидов способствует восстановлению популяций насекомых-опылителей в городах и сельской местности.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Проекты «Save the Bees», «Pollinator Partnership» и российские инициативы поддерживают образовательные программы, создают дома для пчёл и продвигают бережное отношение к природе.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опылителей и действующие проекты
</a:t>
            </a:r>
            <a:endParaRPr lang="en-US" sz="2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фундамент жизни на Земле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обеспечивает урожай и поддерживает биологическое разнообразие, что критично для устойчивости экосистем. Забота о насекомых-опылителях — наш долг ради будущих поколений и сохранения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2026-05-08T13:25:38Z</dcterms:created>
  <dcterms:modified xsi:type="dcterms:W3CDTF">2026-05-08T13:25:38Z</dcterms:modified>
</cp:coreProperties>
</file>