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арифметическое, мода и размах: как читать числа в таблицах и опросах
</a:t>
            </a:r>
            <a:endParaRPr lang="en-US" sz="3357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показателя помогают быстро понять данные и сравнить их между собой.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числа в данных становятся понятными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значения мало что говорят сами по себе. Среднее показывает общий уровень, мода — самый частый ответ, а размах — насколько сильно данные разбросаны.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общий уровень набора, все значения складывают и делят на их количество.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среднее арифметическое чисел 6, 8, 10, 6 и 10.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данным из условия: 6, 8, 10, 6, 10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одно число влияет на среднее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крайних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ряду 5, 5, 6, 6, 7 среднее близко к привычному уровню набора, потому что числа расположены рядом и не выбиваются из общего порядка.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большого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этому ряду добавить 20, сумма резко вырастет, и среднее сместится вверх. Один сильный выброс может изменить картину сильнее, чем кажется на первый взгляд.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удобно, но его нужно читать вместе с самими числами. Иначе можно не заметить, что один результат сильно отличается от остальных и искажает вывод.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балл четырёх учеников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диаграмме видно, что результаты распределены неравномерно: у каждого ученика свой вклад в общий показатель класса.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балл 3,625 показывает общий уровень, несмотря на заметный разброс индивидуальных оценок.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условиям задачи; расчёт среднего: (4,5 + 3,5 + 4,0 + 2,5) / 4 = 3,625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нахождении среднего арифметического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сумму не включают одно из значений, и результат сразу становится неверным. Перед вычислением полезно ещё раз сверить весь список данных.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делитель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Сумму нужно делить именно на количество чисел в наборе. Если взять другое число, получится не среднее, а случайный и ошибочный результат.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ранний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выбрасывать маленькое или большое значение только потому, что оно неудобно. Удалять данные можно лишь при явной ошибке в условии или записи.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стоит оценить ответ здраво: среднее должно находиться между наименьшим и наибольшим значением и соответствовать самому набору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показателя данных: среднее, мода и размах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набор чисел можно описать с разных сторон: по уровню, по частоте и по разбросу.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не заменяют друг друга: каждый отвечает на свой вопрос о данных и помогает сделать более точный вывод.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способы вычисления по школьному курсу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515" y="2126473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Мода: самое частое значение в наборе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остальных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 — это значение, которое повторяется в наборе чаще других. В примере 2, 4, 4, 5, 6 модой будет 4, потому что оно встречается дважды.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или две моды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значения встречаются одинаково часто и чаще остальных, у набора может быть две моды. Это важно замечать в небольших списках и анкетах с близкими результатами.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помогает быстро найти самый популярный вариант: ответ в опросе, размер одежды, любимый предмет или другой наиболее частый выбор в данных.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мода встречается в жизни школьника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Анкета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классном опросе чаще всего повторяется один ответ: любимый предмет, вид спорта или цвет. Именно он становится модой и помогает увидеть, что выбирает большинство. Такой результат удобно показывать на диаграмме ответов одноклассников.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мода помогает понять, какой размер обуви или одежды встречается чаще всего. Для школьника это может быть полезно при выборе формы или кроссовок, когда важно увидеть самый распространённый размер в группе.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размеры кроссовок в 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распределены размеры у всех 20 учеников, поэтому легко сравнить доли каждой группы.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37 встречается чаще всего, значит именно он является модой набора.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условию задачи: 20 учеников, распределение размеров кроссовок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набора нет моды или есть несколько мод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59200" y="2000467"/>
            <a:ext cx="4068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Моды нет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каждое значение встречается только один раз, выделить самое частое число невозможно. Тогда говорят, что мода отсутствует: все варианты встречаются одинаково редко.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816476" y="2000467"/>
            <a:ext cx="4068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числа повторяются одинаково часто и чаще остальных, у набора есть две моды. Такие данные часто встречаются в небольших списках и анкетах с равными ответами.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размах набора чисел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размаха по набору чисел.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размах, тем сильнее отличаются значения внутри набора. Это удобно, когда нужно быстро сравнить результаты, измерения или оценки.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для набора 12, 15, 18 и 20.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чисел 12, 15, 18, 20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размаха в двух классах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 не только диапазон значений, но и то, как они распределены внутри каждого класса.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класса Б разброс заметно больше, поэтому результаты там менее равномерны, хотя общий уровень может казаться похожим.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данным классов А и Б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 данных — три ответа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и того же набора можно одновременно вычислить среднее, моду и размах. Это помогает увидеть данные с разных сторон.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показывает общий уровень, мода — самый частый вариант, а размах — ширину разброса; все три ответа не противоречат, а дополняют друг друга.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чисел 3, 5, 5, 7, 10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показатель выбрать в задаче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понять типичный результат всего набора, выбирают среднее арифметическое. Оно подходит для оценок, шагов, количества ошибок и других числовых данных.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самого частого варианта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найти наиболее распространённый ответ или размер, используют моду. Этот показатель особенно полезен в опросах, при выборе одежды и в статистике предпочтений.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разброса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сравнить, насколько далеко числа расходятся друг от друга, смотрят на размах. Он помогает заметить, где результаты более ровные, а где сильно различаются.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40" y="2020650"/>
            <a:ext cx="166275" cy="22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3832" y="2020650"/>
            <a:ext cx="193987" cy="22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26800"/>
            <a:ext cx="209400" cy="20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практики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используют, когда нужно узнать среднюю отметку за четверть, среднее количество ошибок в работе или среднее число прочитанных книг за месяц.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определить самый популярный ответ в классе, наиболее частый размер формы или любимый вид спорта по результатам опроса.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нужен для сравнения результатов по физкультуре, температуры за неделю и оценок за контрольную, если важно увидеть, как сильно данные отличаются.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Мини-исследование класса: сколько книг прочитано за месяц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показывает, что большинство учеников прочитали от одной до двух книг, а крайние значения встречаются реже.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равна 2, среднее близко к 1,9, а размах показывает, что разброс ответов умеренный.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опрос класса по чтению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числовой характеристики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показателя зависит от того, что именно нужно узнать о 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арифметическое, мода и размах помогают по-разному читать числа: видеть уровень, частоту и разброс. Вместе они делают таблицы, опросы и школьные результаты гораздо понятнее.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характеристики — три полезных взгляда на данные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2026-05-30T00:31:07Z</dcterms:created>
  <dcterms:modified xsi:type="dcterms:W3CDTF">2026-05-30T00:31:07Z</dcterms:modified>
</cp:coreProperties>
</file>