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Чичикова, которое раскрывает нравы целой страны.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души»: поэма о России, людях и совести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писал поэму несколько лет, стараясь показать не только недостатки общества, но и возможность нравственного обновления. Замысел был большим и смелым: через судьбу героя рассказать о России и её будущем.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создавались «Мёртвые души»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названо поэмой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лирических отступлений: автор размышляет о России, дороге, народе и человеческой душе. Эти отступления придают произведению особую широту и эмоциональность.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сцены, эпический размах и авторская лирика соединяются в одном тексте. Именно поэтому Гоголь назвал его поэмой, а не обычным романом или повестью.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видел в «Мёртвых душах» не просто историю одного человека, а широкую картину жизни страны. Поэтому для него было важно показать целую эпоху и множество характеров.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родившийся в Украине и выросший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Васильевич Гоголь появился на свет в 1809 году в селе Сорочинцы и прожил недолгую, но яркую жизнь. Он рано заинтересовался литературой и стал одним из самых заметных русских писателей XIX века.
</a:t>
            </a:r>
            <a:endParaRPr lang="en-US" sz="971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крепостного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писал о времени, когда крестьяне были зависимы от помещиков и могли считаться их собственностью. Этот жестокий порядок стал важной темой поэмы и помогает понять, почему в ней столько горечи и сатиры.
</a:t>
            </a:r>
            <a:endParaRPr lang="en-US" sz="1083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читали и обсуждали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издание «Мёртвых душ» быстро привлекло внимание читателей. Для слайда можно использовать портрет Гоголя, обложку старого издания и изображение России первой половины XIX века, чтобы передать атмосферу эпохи.
</a:t>
            </a:r>
            <a:endParaRPr lang="en-US" sz="1029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время, в котором он писал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функции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в поэме показывает отдельную человеческую слабость и помогает раскрыть авторскую сатиру.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просто разные по характеру: каждый из них воплощает определённый порок, который Гоголь показывает с сатирой и точностью.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В. Гоголя «Мёртвые души», том I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Чичикова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первом томе поэмы Н. В. Гоголя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как главный герой-предприниматель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приличностью скрывается расчёт: герой ищет способ получить выгоду с помощью сделки с умершими крестьянами. Его действия кажутся деловыми, но на самом деле основаны на обмане.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умеет говорить вежливо, держаться аккуратно и быстро подстраиваться под собеседника. Благодаря этому он легко вызывает доверие у людей, которых встречает.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Чичикова показывает человека, который думает прежде всего о прибыли. В нём соединяются ловкость, осторожность и внутренняя пустота, заметная за любезными словами.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60057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Помещики в первой части поэмы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Манилов кажется любезным и мечтательным, но его доброжелательность не приводит ни к делу, ни к пользе. За красивыми словами скрываются праздность и пустота.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Коробочка боится обмана и долго не решается на сделку. Её осторожность превращается в мелочную подозрительность, из-за которой она видит опасность почти в каждом слове.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Ноздрёв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Ноздрёв постоянно хвастается, врёт и втягивает всех в скандалы. Он живёт импульсами, не уважает правила и создаёт вокруг себя шум и беспорядок.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Собакевич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Собакевич груб, прямолинеен и практичен. Он всё оценивает с выгодой и говорит резко, будто заранее готовится к торгу и спору.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Плюшкин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Плюшкин показывает, к чему приводит крайняя скупость. Его дом и хозяйство запущены, а сам он уже почти утратил человеческий облик и интерес к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Галерея пороков в «Мёртвых душах»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условные, но они помогают увидеть, как Гоголь распределяет сатирическое внимание между героями первого тома.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раскрывает не одного отрицательного героя, а целую систему человеческих слабостей, которые делают общество духовно бедным.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том I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думают о чинах, выгоде и том, как выглядеть в глазах других. Гоголь показывает, что такая жизнь построена на формальностях, сплетнях и равнодушии к важным вопросам.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Губернский город и чиновничий мир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Губернский город у Гоголя живёт слухами, визитами и обедами. Здесь много разговоров о внешнем приличии, но мало настоящего дела, поэтому город кажется шумным и пустым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язык и комизм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нередко звучит нелепо и выдаёт их лучше любых описаний. Повторы, сбивчивые фразы и странные сравнения создают комический эффект и делают сцену живой.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фамилии и точные бытовые детали помогают понять характер без долгих объяснений. Уже по имени и поступкам становится ясно, кто перед нами: мечтатель, хитрец, хвастун или скупец.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часто усиливает черты персонажей до смешного: жадный кажется ещё жаднее, пустой разговор — ещё бессодержательнее. Так читатель сразу видит, в чём именно скрыт порок героя.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смехом у Гоголя всегда есть тревога. Автор показывает не только смешных людей, но и общество, где духовная пустота, лень и корысть стали привычными чертами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первого тома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показывает, как обычный визит превращается в цепочку неловких и опасных событий.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том I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выстроены так, что напряжение постоянно растёт: от знакомства и торговли герой постепенно приходит к разоблачению.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названия: живые и мёртвые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просто, но в нём скрыта двойная мысль: речь идёт и о документах, и о внутреннем состоянии людей.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равные части показывают, что буквальный смысл и нравственный смысл в поэме одинаково важны.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том I; интерпретация содержания произведения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и образ России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Дорога в начале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открывает движение сюжета и сразу создаёт ощущение большого пространства. Чичиков едет по России, а вместе с ним читатель видит её разные лица.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Размышления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лирических отступлениях Гоголь говорит о стране, русском характере и быстротечности жизни. Эти страницы звучат серьёзно и расширяют смысл отдельных сцен.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Картина народа и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ограничивается историей одного героя. Он показывает, как связаны между собой помещики, чиновники, дороги и сама жизнь страны.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Дорога как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Чичикова становится символом движения России и поиска нравственного направления. Поэтому сюжет воспринимается не только как история обманщика, но и как размышление о будущем.
</a:t>
            </a:r>
            <a:endParaRPr lang="en-US" sz="10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сатирический эффект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маленькой бытовой детали у Гоголя рождается общая сатира на нравы общества.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Запущенная усадьба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Плюшкин выглядит не просто бедным или старым, а внутренне опустошённым человеком. Его одежда, привычки и поведение создают впечатление полного разрыва с нормальной человеческой жизнью.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о Плюшкине его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Плюшкина похожа на место, где всё забыто и заброшено. Вещи портятся, двор разрушается, а накопленное добро не приносит пользы никому, кроме бесконечной жадности хозяина.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высмеивает Гоголь в поэме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резко высмеиваются чиновничья корысть и любовь к чинам. В губернском городе важнее выглядеть занятым и значительным, чем действительно делать полезное дело.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как крепостнический порядок превращает людей в собственников и подчинённых. В такой системе ценятся не совесть и труд, а выгода, положение и умение изворачиваться.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смеётся над пустой мечтательностью, ложью, хвастовством и грубостью помещиков. Эти черты делают их смешными, но одновременно очень неприятными и опасными для окружающих.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тема — духовная леность. Гоголь показывает, как привычка ничего не менять и жить только ради себя становится почти нормой для многих людей.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поэмы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мотив помогает увидеть не только сюжет, но и авторскую оценку происходящего. Через них текст становится глубже и многозначнее.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дорога, душа и Россия: именно они объединяют частные сцены в большой разговор о стране и человеке.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том I; тематический анализ произведения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поэмы для русской литературы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Поэму называют «энциклопедией русской жизни» первой половины XIX века. В ней есть помещики, чиновники, городская среда и точные наблюдения за повседневным бытом.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повлияло на многих писателей и читателей, потому что заставляет задуматься о совести, ответственности и внутренней пустоте, которую нельзя скрыть за внешним успехом.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 стали одним из главных произведений русской реалистической литературы. Гоголь показал не отдельный случай, а целый мир людей, привычек и общественных отношений.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«Мёртвые души» читают и сегодня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напоминает, что деньги, чин и видимая успешность не делают человека настоящим. Поэма учит видеть пороки, смеяться над ними и искать путь к внутреннему обновлению.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2026-05-23T04:00:38Z</dcterms:created>
  <dcterms:modified xsi:type="dcterms:W3CDTF">2026-05-23T04:00:38Z</dcterms:modified>
</cp:coreProperties>
</file>