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В.М. Шукшина: смешное, трогательное, человеческое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доброте, которая не всегда встречает понимание.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 его «чудные»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 писал о людях с тонкой совестью, внутренней тревогой и живым чувством правды. Рассказ «Чудик» точно передаёт его интерес к простому человеку и нравственному выбору.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Чудик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Чудик — деревенский человек, открытый, доверчивый и по-настоящему добрый. Он хочет быть полезным людям, но в обычных ситуациях часто теряется и выглядит неловко.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кажутся смешными только снаружи: за ними стоят искренность, отсутствие расчёта и привычка действовать по совести, а не по выгоде или удобству.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замечают прежде всего его странность и неуклюжесть, хотя именно внутренняя мягкость делает героя трогательным и нравственно значимым.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брату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Чудик отправляется в город с простым желанием навестить родных и провести время по-хорошему. Уже в пути он оказывается в непривычной и напряжённой обстановке.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недоразумения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мелочи вызывают у героя растерянность и ломают его ожидания. Небольшие неудобства постепенно превращаются в цепь неловких эпизодов.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брата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родственниками не приносит тепла, на которое рассчитывал Чудик. Его добрый порыв сталкивается с раздражением и холодной практичностью.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без примирения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обиды герой уезжает, не добившись понимания. Сюжет заканчивается не событием, а ощущением одиночества и внутренней правоты Чудика.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искренность героя сталкивается с бытовой черствостью.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и чужое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рассказе отделяет привычный деревенский мир от неприветливого города. На этом фоне особенно заметны растерянность Чудика, его доверчивость и уязвимость перед случайностями, которые кажутся ему почти враждебными.
</a:t>
            </a:r>
            <a:endParaRPr lang="en-US" sz="84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и зимний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Станция, холод, суета и движение создают ощущение временности и неустойчивости. Герой словно всё время оказывается не на своём месте, а сам путь превращается в проверку характера и выдержки.
</a:t>
            </a:r>
            <a:endParaRPr lang="en-US" sz="100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путника подчёркивает внутреннюю незащищённость Чудика. Он движется вперёд не ради успеха, а ради простого человеческого контакта, и именно поэтому дорога становится для него нравственным испытанием.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испытание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того, что Чудик действует слишком доверчиво и не умеет просчитать последствия даже простого бытового шага.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реплики и обрывистые ответы усиливают комизм сцены и показывают, как быстро обычный разговор превращается в недоразумение.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мелочи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самых простых деталях: покупке, вещи, жесте, случайной ошибке. Из-за этого ситуация выглядит узнаваемой и жизненной.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без насмешки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смеётся не над человеком, а вместе с ним. За внешней нелепостью всегда чувствуется ранимость, поэтому улыбка в рассказе не отделяется от сочувствия.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комический эффект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Чудик смотрит на людей открыто и доброжелательно, но рядом с ним оказываются те, кто ценит прежде всего удобство, порядок и отсутствие лишних хлопот.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героя и среды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добрые жесты часто воспринимаются как помеха, потому что он не умеет быть расчётливым и не подстраивается под чужие ожидания.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отвечает на искренность раздражением: героя оценивают по неуклюжести, а не по душевной щедрости и способности сочувствовать.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главный конфликт рассказа: живая, мягкая, честная душа оказывается чужой там, где доминируют холодность и практичность.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и их нравственный смысл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ключевые эпизоды рассказа и их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показывает доброту Чудика и эмоциональную глухость окружающих.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В.М. Шукшина «Чудик»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народный язык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передаёт характеры через разговорную речь: короткие реплики, простые фразы и бытовые слова звучат естественно и точно, без книжной искусственности.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 рассказе не только двигают сюжет, но и раскрывают напряжение между героями. По интонации и выбору слов сразу заметны раздражение, растерянность или сочувствие.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манере текст воспринимается как подлинная жизненная история. Язык здесь не украшение, а главный способ показать человека и его внутреннее состояние.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мотивы рассказа «Чудик»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рассказе всё время соседствует с сочувствием: смешные эпизоды не отменяют внутренней боли героя и его потребности в тепле.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доброта Чудика, но именно она делает особенно заметными унижение, непонимание и одиночество.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В.М. Шукшина «Чудик»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нравственный выбор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В.М. Шукшина «Чудик»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доброта не выступает случайной чертой: она определяет все поступки Чудика и показывает его нравственную стойкость.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Чудика рождается из искренности: он действует по первому душевному импульсу, не умея просчитывать последствия и подстраиваться под чужие ожидания.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поведение выглядит смешным лишь внешне. Внутри этой неуклюжести скрыты доверчивость, мягкость и редкая нравственная беззащитность.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Неуклюжесть как знак внутренней чистоты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героя называют Чудиком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прозвище подчёркивает его отличие от людей, привыкших жить по удобным и практичным правилам, не замечая чужой душевной боли.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окружающих он кажется странным, потому что не умеет быть расчётливым, резким или выгодным для себя в повседневных ситуациях.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это имя раскрывает не смешную нелепость, а живую душу героя, способного сострадать, удивляться и верить людям.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 с братом и невесткой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неловкость превращается в нравственный конфликт.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438" y="1835776"/>
            <a:ext cx="522164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создающие образ героя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в рассказе не только создают бытовую достоверность, но и помогают увидеть эмоциональное состояние Чудика в каждом эпизоде.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у Шукшина работают как психологические маркеры: через них раскрываются характер героя и напряжение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В.М. Шукшина «Чудик»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явно на стороне Чудика: он видит его уязвимость и подчёркивает, что добрый человек особенно беззащитен перед грубостью и равнодушием.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высмеивает героя, а показывает его странности с лёгкой улыбкой, сохраняя уважение к его внутренней правде и человеческой открытости.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стоит не забавный случай, а серьёзная проблема: почему искренность и доброта так часто оказываются не нужны окружающим.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быть непохожим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утверждает ценность внутренней честности и показывает, что необычность героя не недостаток, а признак живой и неравнодушной души.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Чудик и окружающие: сопоставление нравственных качеств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 ключевых чертах, которые заметнее всего проявляются в бытовых сценах и диалогах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Чудик нравственно выигрывает в человеческом плане, но именно это делает его особенно уязвимым в чужой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рассказа В.М. Шукшина «Чудик»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Чудик вызывает не только улыбку, но и сочувствие, и какие сцены особенно ясно показывают эту двойственность восприятия?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считать героя странным только потому, что он добр и не умеет жить расчётливо, как это делают многие окружающие?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чём состоит его нравственная сила: в бескорыстии, доверчивости, умении сочувствовать или в способности не озлобляться после обид?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близкие люди не принимают его характер и как рассказ убеждает, что человечность важна, даже если она невыгодна?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обсуждения после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«Чудика»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Шукшина напоминает: подлинная ценность человека измеряется не успехом, а способностью оставаться добрым, честным и неравнодушным даже перед лицом обиды и непонимания.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2026-05-23T14:01:38Z</dcterms:created>
  <dcterms:modified xsi:type="dcterms:W3CDTF">2026-05-23T14:01:38Z</dcterms:modified>
</cp:coreProperties>
</file>