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5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общество: обзор и ключевые темы
</a:t>
            </a:r>
            <a:endParaRPr lang="en-US" sz="2857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конфликт, изменивший ход истории и повседневную жизнь миллионов.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и начало масштабного конфликта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 начале XX века была полна напряжённости из-за соперничества empires, милитаризма и национальных конфликтов. Убийство Франца Фердинанда стало спусковым крючком к войне, изменившей мировой порядок.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войны и их союзники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включала Россию, Францию, Великобританию, позже США и Италию, против которых стояли Центральные державы: Германия, Австро-Венгрия, Османская империя и Болгария. Союзы формировали глобальное противостояние.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охват боевых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разворачивалась не только в Европе, но и в Африке, на Ближнем Востоке и в океанских колониях, что делало её поистине мировой сражением нескольких континентов.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70 миллионов человек были призваны на военную службу, что оказало колоссальное влияние на все слои общества и изменило жизнь миллионов семей.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и масштабы конфликта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изменила повседневность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 затронула почти каждую семью: мужчины ушли на фронт, а женщины вошли в трудовую силу, заняв их места в заводах и учреждениях.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появились карточки на продукты, выросли очереди и нормы труда, что отражало суровые условия жизни в тылу военных лет.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работали медсёстрами и на оборонных заводах, заменяя мужчин в важнейших сферах. Они проявляли силу и преданность, поддерживая фронт и тыл одновременно.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 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женщин в победу привёл к расширению их прав: в ряде стран они получили избирательные права, что стало значительным шагом к равенству.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годы войны: вызовы и достижения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в тылу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продовольствия и топлива вызвала рост цен и инфляцию, усложнив жизнь мирных жителей и усилив экономическую нестабильность.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 преступность увеличились, что способствовало забастовкам и протестам против ухудшения условий труда и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настроения усиливались среди жителей городов и сёл, демонстрируя усталость общества от продолжающегося конфликта.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профессии женщин военного времени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занятости женщин, которые заменяли мужчин на фронте в ключевых сферах.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профессиональных ролей женщин стало ответом на вакуум, образованный мобилизацией мужчин.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Всероссийского земского союза и индустриальные комиссии 1916 г.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для психики и здоровья фронтовиков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стресс на фронте вызывал хроническую усталость и психологические расстройства среди солдат, зачастую без возможности полноценного восстановления.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возвращались с ранениями и физическими травмами, что усложняло их возвращение к мирной жизни и трудовую деятельность.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заболевания, позднее классифицированные как ПТСР, стали широко распространённым результатом военных действий, требующим медицинской поддержки.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в условиях войны: испытания и потери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близкими и утрата кормильцев создали тяжелую эмоциональную и экономическую ситуацию для многих семей, особенно для женщин и детей.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государственные пособия появились в ряде стран, материальное положение семей ухудшилось, и дети часто вынуждены были работать ради выживания.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и новые виды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были широко использованы пулемёты, отравляющие газы и танки, что означало новый этап в ведении войны и требовало огромных усилий производства.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женщин и подростков на заводах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рабочей силы из-за мобилизации мужчин привело к активному вовлечению женщин и молодёжи в промышленное производство вооружения и техники.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технологических новшеств на индустриализацию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ускорили развитие промышленности, заложили фундамент для будущих научных открытий и модернизации экономики после войны.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военной промышленности и технологий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формирование общественного мнения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использовалась для укрепления патриотизма и поддержки военных действий. Газеты и плакаты активно распространяли нужные государству идеи, формируя отношение населения к врагу.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средства массовой информации, такие как кинохроника, помогли быстро донести информацию до широких слоёв общества. Эти методы заложили основы современной рекламы и массовых коммуникаций.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последствия и гуманитарные кризисы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ранения и условия госпиталей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Раненым солдатам часто не хватало лекарств, а госпитали работали в условиях дефицита и нехватки квалифицированного персонала. Медицинская помощь оставалась крайне примитивной.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 социальные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эпидемии «испанки» привело к миллионам смертей. Волны беженцев и оставшихся без попечения детей создали серьёзную гуманитарную нагрузку на общества всех воюющих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детей на фабриках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работали на заводах, обеспечивая производство оружия и материалов. Они часто подвергались тяжёлым условиям, что влияло на их здоровье и дальнейшую жизнь.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испытания юного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близких и голод оставляли глубокие раны в душе подростков. Это «потерянное поколение» столкнулось с трудностями адаптации в послевоенном обществе.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детей и подростков во время войны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культуру и искусство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подтолкнула литераторов к созданию произведений, отражающих ужасы конфликта. Антивоенная тема стала центральной в творчестве многих писателей, выражающих протест против войны.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театре появились образы разрушений и страданий. Художники передавали трагедию войны через реалистичные сцены из окопов, а музыка подчёркивала эмоциональный протест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Первой мировой войны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столкнулась с гиперинфляцией и необходимостью выплачивать репарации, что обострило экономический кризис в стране.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Бельгия понесли огромные разрушения инфраструктуры, что препятствовало восстановлению после войны.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 накопили значительные долги перед США, что создало длительную долговую нагрузку.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обнищание населения стали общей проблемой большинства европейских стран после войны, усугубляя социальную нестабильность.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в международных отношениях после войны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 – Окончание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перемирия привело к окончанию боевых действий и началу переговоров о новом мировом порядке.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год – Версальский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новых границ и установление мира, создание Лиги Наций для предотвращения будущих конфликтов.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год – Формирование новых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Польши, Чехословакии, Югославии и Финляндии как независимых государств после распада империй.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– Перераспределение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традиционных империй и рост новых политических сил, перераспределение колониальных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5010" y="787575"/>
            <a:ext cx="5573980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жертв среди основных участников войны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погибших на фронтах отражает масштаб человеческих потерь в конфликте. Статистика по странам даёт представление о тяжести войны.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были беспрецедентно высокими, что отразило масштаб и жестокость войны.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данные стран-участниц, 1920 год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событий: причины, ход и последствия войны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Структурированная схема основных этапов и факторов Первой мировой войны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Социально-политические изменения после войны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усиление новых политических течений, таких как социализм и феминизм, изменили политическую карту Европы.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движения получили широкое распространение, формируя новые идеологии и влияя на структуру населённых обществ.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разочарование после окончания войны привело к переосмыслению власти и стремлению к равенству в обществах.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уроки Первой мировой войны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стала поворотным моментом в истории, изменив мир и закладывая основы для нового порядка, напоминающего о важности мира и международного сотрудничества.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2026-05-11T04:01:53Z</dcterms:created>
  <dcterms:modified xsi:type="dcterms:W3CDTF">2026-05-11T04:01:53Z</dcterms:modified>
</cp:coreProperties>
</file>