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Заболоцкий: поэт о природе, человеке и внутреннем труде
</a:t>
            </a:r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Заболоцкого учит видеть мир глубже и честнее.
</a:t>
            </a:r>
            <a:endParaRPr lang="en-US" sz="3648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вырос в эпоху резких исторических перемен, когда менялись страна, литература и представления о человеке. Его путь начался в авангардной среде, но привёл к строгой и мудрой лирике.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и его время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временной шкале видно, как личная биография поэта тесно связана с историей страны и изменением его художественного голоса.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становились жизненные обстоятельства, тем более сдержанной, ясной и философской становилась его лирика.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Заболоцком; 1903–1958.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родился в Казани в 1903 году, а детские годы провёл в Вятской губернии. С ранних лет он видел сельский труд, природу и повседневную жизнь без прикрас.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 был агрономом, а мать — учительницей. В семье ценили образование, наблюдательность и уважение к делу, поэтому у будущего поэта рано сформировалась привычка всматриваться в мир.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работа и близость к природе научили его замечать детали. Позже именно это помогло ему создавать точные образы и говорить о простых вещах с глубоким смыслом.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и круг ОБЭРИУ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Ленинграде Заболоцкий учился в педагогическом институте, но всё больше был занят поэзией. Он сблизился с Даниилом Хармсом, Александром Введенским и другими участниками ОБЭРИУ.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среда поощряла смелый язык, неожиданные сравнения и игру с привычными смыслами. Для молодого поэта это стало школой свободы и способом искать новые формы выражения.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поэзия Заболоцкого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опыт поэта постепенно менял его стиль, темы и интонацию.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1750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и ранние стихи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формой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Заболоцкого ломают привычные ожидания читателя. В них заметны резкие переходы, необычный ритм и желание показать мир с неожиданной стороны.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Нестандартный язык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смело соединял слова и образы, которые обычно не встречаются рядом. Из-за этого стихотворение звучало свежо, а иногда и намеренно удивляло.
</a:t>
            </a:r>
            <a:endParaRPr lang="en-US" sz="131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деталями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шутливых строках Заболоцкий внимательно смотрел на предметы, людей и движения вокруг. Деталь у него всегда помогает почувствовать живую ткань мира.
</a:t>
            </a:r>
            <a:endParaRPr lang="en-US" sz="127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поэзия была не только развлечением. Она становилась способом проверить, как привычные вещи выглядят под новым углом и что они могут открыть читателю.
</a:t>
            </a:r>
            <a:endParaRPr lang="en-US" sz="12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Николая Заболоцкого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произведения, их год и основная тема. Видно, как от гротеска поэт приходит к ясной и глубокой поздней лирике.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отличаются большей простотой языка, но их смысл становится глубже и серьёзнее.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биография и ключевые произведения Н. А. Заболоцкого.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поэзии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Заболоцкого никогда не выглядит неподвижным фоном. Она живёт, меняется и словно разговаривает с человеком через времена года, свет и движение.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внимательно показывает растения, животных, облака, воду и землю. Из этих деталей складывается ощущение большого, связанного между собой мира, где всё имеет значение.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часто напоминает о хрупкости жизни. Красота у него не случайна: она всегда рядом с переменами, тревогой и ожиданием нового.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читателю понять, что человек не отделён от природы. Он живёт в её ритме, отвечает за неё и учится у неё терпению.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труд и нравственный выбор
</a:t>
            </a:r>
            <a:endParaRPr lang="en-US" sz="274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«Не позволяй душе лениться» поэт говорит о внутреннем труде как о важной части жизни. Человек должен работать не только руками, но и характером.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Заболоцкого часто звучат темы совести, самодисциплины и выбора. Он напоминает, что уважение к себе начинается с честности, ответственности и умения становиться лучше.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не должна лениться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ответственность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Заболоцкого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особенно заметны спокойный тон и внимание к нравственному выбору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Заболоцкого движется от наблюдения за миром к серьёзному разговору о совести и смысле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стихотворений Николая Заболоцкого, школьная литературоведческая традиция.
</a:t>
            </a:r>
            <a:endParaRPr lang="en-US" sz="11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лагерь и ссылка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— арест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арестовали в 1938 году, и его жизнь резко изменилась. Начался тяжёлый период, который прервал привычную литературную работу и потребовал внутренней стойкости.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1938–1946 — лагерь и ссылка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заключения и ссылки стали временем испытаний, одиночества и постоянного труда. Этот опыт повлиял на его взгляды и сделал поэзию более сдержанной и сосредоточенной.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1946 года — возвращение к слову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к литературе, Заболоцкий стал писать о человеческом достоинстве, памяти и выдержке. Личный опыт превратился в источник глубокой, честной лирики.
</a:t>
            </a:r>
            <a:endParaRPr lang="en-US" sz="12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послевоенные годы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Заболоцкий не прекращал литературную работу и продолжал переводить поэзию, сохраняя точность слуха к слову даже в трудное время.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и послевоенный опыт усилил в его стихах чувство ответственности за каждую строку, поэтому интонация стала спокойнее и строже.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в Москву в 1946 году поэт снова оказался в центре литературной жизни, но писал уже более сосредоточенно и вдумчиво.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этого времени говорит о пережитом без громких слов: в ней особенно ценны честность, зрелость и вера в человеческую стойкость.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как переводчик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Стих, который должен звучать как родной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Заболоцкого перевод был не простым пересказом, а точной работой со звучанием, ритмом и смыслом. Он стремился сохранить характер оригинала так, чтобы русский текст читался естественно и выразительно.
</a:t>
            </a:r>
            <a:endParaRPr lang="en-US" sz="92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культурами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Переводя Шота Руставели и других авторов, Заболоцкий знакомил читателя с поэзией разных народов. Его переводы помогали увидеть, что у стихов может быть разный язык, но общее чувство красоты и достоинства.
</a:t>
            </a:r>
            <a:endParaRPr lang="en-US" sz="10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78679"/>
            <a:ext cx="4392900" cy="22545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поэта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показывают, как судьба Заболоцкого была связана с историей страны и литературой XX 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делится на резкие этапы: ранний поиск, тяжёлые испытания и позднюю зрелость, которая стала особенно ценной для русской литературы.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Николае Алексеевиче Заболоцком.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поздняя лирика отличается от ранней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заметно даже в интонации: поэт говорит тише, но точнее.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становилась его судьба, тем яснее и глубже становился поэтический язык.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ранней и поздней лирики Н. А. Заболоцкого по школьной программе.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
</a:t>
            </a:r>
            <a:endParaRPr lang="en-US" sz="6899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стали особенно ясными его поздние стихи.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время особенно заметны простота слова, точность деталей и философская глубина, которые делают поэзию Заболоцкого понятной и серьёзной одновременно.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Заболоцкого 1957 года, прежде всего поздняя лирика.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в школьном изучении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Заболоцкого помогают школьникам видеть, как через простые образы можно говорить о природе, памяти и нравственном выборе. Это делает его тексты удобными для вдумчивого разбора.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его произведений легко находить тему, идею, настроение и средства выразительности. Особенно важно, что поэт показывает: внутренняя сила человека начинается с честности к себе.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творчество Заболоцкого остаётся значимым
</a:t>
            </a:r>
            <a:endParaRPr lang="en-US" sz="249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построена по этапам его творческого пути и их влиянию на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Николая Заболоцкого для русской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соединил смелый поиск формы, любовь к природе и честный разговор о человеке. Его стихи учат внимательности, ответственности и умению видеть глубокий смысл в обычной жизни.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2026-05-19T04:25:56Z</dcterms:created>
  <dcterms:modified xsi:type="dcterms:W3CDTF">2026-05-19T04:25:56Z</dcterms:modified>
</cp:coreProperties>
</file>