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союзов «также», «тоже», «чтобы»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союзы по смыслу, а не наугад.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важно знать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часто встречаются в письменных работах и устных ответах. Ошибка в них сразу заметна, потому что рядом есть похожие сочетания слов. Разобрав значение и роль слова в предложении, легче выбрать правильное написание по контексту.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пары слов, чтобы увидеть разницу в значении, функции и написании.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и раздельные формы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союзной ролью слова, а раздельное — с самостоятельными словами и иным значением.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союза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слова и его роли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«также»: значение и употребление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«также» добавляет к уже сказанному ещё один факт, признак или действие. По смыслу он близок к союзу «и» и соединяет части предложения без вопроса и пояснения.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слово стоит рядом с глаголом или присоединяет однородные члены. Оно помогает перечислять действия плавно и делает высказывание более точным, но не меняет тему предложения.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 сравнением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сказать «как», «подобно», «точно так», употребляют другое сочетание: «так же». Союз «также» не отвечает на вопрос и не обозначает способ действия.
</a:t>
            </a:r>
            <a:endParaRPr lang="en-US" sz="1055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пишется слитно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тем, что слово выполняет союзную функцию. Оно соединяет смысловые части текста, а не состоит из двух самостоятельных слов с отдельными значениями.
</a:t>
            </a:r>
            <a:endParaRPr lang="en-US" sz="9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слово «также» в предложении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новый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«также» вводит ещё одно сообщение о предмете, действии или признаке. Оно связывает части высказывания так, чтобы информация звучала как продолжение, а не как повтор.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поясняет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обстоятельство и не ответ на вопрос «как?». Если слово объясняет способ действия, перед нами уже другое сочетание, поэтому важно смотреть на смысл всей фразы.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заменить слово на «и». Если смысл остаётся тем же, выбор обычно верный. Такой приём помогает быстро заметить союзную роль слова в предложении.
</a:t>
            </a:r>
            <a:endParaRPr lang="en-US" sz="9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слово определяют только по звучанию, а не по смыслу и роли в 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раздельное написание: именно оно чаще всего выбирается по ошибке без смысловой проверки.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уроках русского языка в 7 классе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«тоже»: значение присоединения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«тоже» сообщает о ещё одном факте и по смыслу приближается к слову «и». Он помогает присоединить мысль без перестройки предложения и без изменения его основной темы.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закономерно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соединяет информацию и не указывает на тождество предметов, пишется слитно. Проверка по смыслу помогает отличить союз от сочетания местоимения с частицей.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стоит рядом со сказуемым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это слово нередко появляется возле сказуемого или в начале части сложного предложения. Так сразу видно, что к сообщению добавляется новый участник, действие или признак.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кажется похожей, но смысловая проверка сразу показывает различие и помогает избежать ошибки.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языка, 7 класс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написания нужно сравнивать по смыслу и роли слова в 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форму, значение и пример употребления, чтобы быстрее запомнить разницу.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«Тоже» и «то же»: точное сравнение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Слитная форма соединяет сообщение, а раздельная показывает, что речь идёт об одном и том же предмете или признаке.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форма «то же самое»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3277128"/>
            <a:ext cx="3196800" cy="10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выражение словами «тот же» или «тот самый», а речь идёт о повторе без нового добавления, пишется раздельно. Это помогает не смешивать его с союзом «тоже».
</a:t>
            </a:r>
            <a:endParaRPr lang="en-US" sz="1117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1969400"/>
            <a:ext cx="3196800" cy="10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тождества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«то же» указывает на тот же предмет, признак или действие, о которых уже шла речь. В выражении «то же самое» особенно ясно слышится значение полного совпадения.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«чтобы»: значение цели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«чтобы» показывает, ради чего совершается действие. Он связывает части предложения и помогает объяснить намерение: зачем кто-то пришёл, учится или выполняет задание.
</a:t>
            </a:r>
            <a:endParaRPr lang="en-US" sz="87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этот союз соединяет главное и придаточное предложение. Вторая часть раскрывает цель, а не задаёт вопрос и не называет предмет или признак.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пишется слитно, потому что в предложении выполняет союзную роль. Если перед нами цель действия, выбор написания не зависит от звучания, а определяется смыслом всей фразы.
</a:t>
            </a:r>
            <a:endParaRPr lang="en-US" sz="8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«чтобы» от «что бы»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проверке смысла и возможности разделить слово на самостоятельные части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союзов есть общее свойство: они связывают части высказывания, но делают это по-разному и передают разные отношения между мыслями.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связи союзов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«Также» и «тоже» добавляют информацию, а «чтобы» обозначает цель. Значение союза определяет и его написание, и смысл всей конструкции.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класса, составлено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письменных работах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«также» и «так же»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пишут раздельно, хотя слово выполняет союзную роль. Ошибка возникает, если не проверить, добавляет ли оно новую информацию или обозначает способ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«тоже» и «то же»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форма появляется там, где нужно присоединение, а слитная — где речь идёт о тождестве. Помогает вопрос: говорится о новом факте или о том же самом?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написание «чтобы»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варианты «что-бы» и «что бы» там, где выражается цель. Чтобы избежать ошибки, полезно заменить союз на «для того чтобы» и посмотреть, сохраняется ли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проверка по слуху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только на звучание не помогает, потому что формы произносятся близко. Надёжнее определить роль слова в предложении и проверить его смысл в 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 запоминания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«Также» и «так же»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«Он также победил» и «Он сделал так же, как друг». В первом случае слово присоединяет новый факт, во втором — обозначает сходный способ действия.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«Тоже» и «то же»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«Я тоже иду» — «Это то же правило» легко увидеть разницу. Союз добавляет сообщение, а раздельная форма указывает на совпадение или повтор.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«Чтобы»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«Чтобы победить, нужно тренироваться» помогает запомнить союз цели. Если в предложении объясняется, ради чего совершается действие, форма пишется слитно.
</a:t>
            </a:r>
            <a:endParaRPr lang="en-US" sz="10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количестве слов часто подсказывает, есть ли перед нами единый союз или сочетание самостоятельных слов с отдельными значениями.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в каждой форме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 состоят из одного слова, раздельные — из двух. Но окончательное решение всегда нужно проверять по смыслу предложения.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класса, составлено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написания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что слово означает в предложении: присоединение, цель, тождество или указание на способ. Без понимания смысла выбрать написание невозможно.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замену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заменить форму на «и», «тоже» или «для того чтобы». Если смысл не меняется, перед тобой союз, который обычно пишется слитно.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контекстом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прочитать всё предложение целиком. Контекст показывает, есть ли присоединение, повтор или цель, а значит, помогает избежать ошибки в тетради.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форме можно увидеть самостоятельные слова и между ними допустима вставка другого слова, написание раздельное. Тогда смысл строится из двух частей.
</a:t>
            </a:r>
            <a:endParaRPr lang="en-US" sz="11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форм помогает быстро вспомнить значение и выбрать правильное написание по смыслу.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по теме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формы напрямую связан с написанием: союзные слова чаще пишутся слитно, а сочетания самостоятельных слов — раздельно.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класса, составлено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несложно: «также», «тоже» и «чтобы» пишутся слитно, когда они соединяют мысли или выражают цель. Раздельные формы выбирают по смыслу и контексту.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2026-05-28T09:30:06Z</dcterms:created>
  <dcterms:modified xsi:type="dcterms:W3CDTF">2026-05-28T09:30:06Z</dcterms:modified>
</cp:coreProperties>
</file>