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Арифметика рациональных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Сравниваем, считаем и используем числа со знаком в жизни.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работать с дробями и десятичными числами. Теперь добавляются отрицательные числа, ноль как граница и новые правила для вычислений и сравнения.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знакомых чисел к новым правилам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числа показывают наличие или увеличение величины: например, +7 рублей или +12 баллов. Они больше нуля и помогают описывать рост, прибавление и движение вправо.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 обозначают убыль, долг, температуру ниже нуля или смещение вниз. Примеры: −3 °C, −5 этажей, −2 м. Такие числа показывают направление и изменение величины.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означает отсутствие величины и не относится ни к положительным, ни к отрицательным. Оно служит важной границей между числами со знаком.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Положительные, отрицательные числа и ноль
</a:t>
            </a:r>
            <a:endParaRPr lang="en-US" sz="28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и расположение рациональных чисел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числовая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числа справа всегда больше чисел слева. Поэтому можно быстро определить порядок чисел и увидеть, какие значения находятся ближе друг к другу.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по расстоянию до нуля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число от нуля, тем больше его модуль. Для отрицательных чисел больше то, которое ближе к нулю: −2 больше, чем −7.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рациональных чисел в примерах
</a:t>
            </a:r>
            <a:endParaRPr lang="en-US" sz="297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 знак и модуль влияют на сравнение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положительных чисел важнее большее значение, а для отрицательных — меньший модуль. Ноль больше любого отрицательного числа.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«Рациональные числа»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с рациональными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при сравнении и вычислениях со знаковыми числами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удобно понимать как движение в одном направлении: при одинаковом знаке изменения усиливаются. Поэтому сумма чисел одного знака вычисляется быстро и без лишних шагов.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числа положительные, складывают их значения и сохраняют знак «+». Например, 4 + 7 = 11. Получается обычное увеличение величины.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числа отрицательные, складывают модули и ставят общий минус. Например, (−3) + (−5) = −8. Итог остаётся отрицательным.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чисел одного знака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знаках сначала находят, у какого числа модуль больше, а затем вычитают меньший модуль из большего. Знак результата берут от числа с большим модулем.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чисел с разными знаками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9 + (−4) = 5, а −11 + 6 = −5. В таких примерах важно не перепутать знак ответа с величиной каждого слагаемого.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модули равны, числа взаимно уничтожают друг друга, и сумма равна нулю: 7 + (−7) = 0. Это позволяет быстро оценивать результат без длинных вычислений.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сложении и вычитании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дают разные результаты в зависимости от знака и действия. Это помогает внимательно читать выражение целиком.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можно заменить прибавлением противоположного числа. Знак исходного числа и действие вместе определяют итог.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«Рациональные числа»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разность можно записать как сумму: a − b = a + (−b). Такой переход делает вычисления понятнее и помогает работать с числами со знаком без ошибок.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7 − 12 = 7 + (−12) = −5, а 6 − (−2) = 6 + 2 = 8. Здесь особенно важно отличать знак действия от знака самого числа.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полезен и в устных вычислениях, и при проверке ответа. Если заменить вычитание сложением, легче увидеть порядок изменений и избежать лишних преобразований.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как прибавление противоположного числа
</a:t>
            </a:r>
            <a:endParaRPr lang="en-US" sz="26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умножения рациональных чисел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рациональных чисел можно понимать как повторяющееся сложение или как изменение величины в несколько раз. Если множитель положительный, направление остается прежним, а при отрицательном — меняется.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3·(−2)=−6, потому что три раза прибавляется число −2. Запись (−4)·(−3)=12 показывает, что при умножении двух отрицательных чисел результат становится положительным.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при умножении и делении
</a:t>
            </a:r>
            <a:endParaRPr lang="en-US" sz="312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случаи и помогает быстро определить знак результата при умножении и делении рациональных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умножения и деления действует единый принцип: одинаковые знаки дают плюс, разные — минус. Чётное число отрицательных множителей делает результат положительным.
</a:t>
            </a:r>
            <a:endParaRPr lang="en-US" sz="1384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арифметики рациональных чисел,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дробей числители перемножают между собой, а знаменатели — между собой, поэтому удобно сокращать запись и получать ответ быстрее.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дробей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дробь делитель заменяют обратной дробью и умножают: так действие сводится к знакомому правилу умножения дробей.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дроби отрицательные, знак результата определяют по тем же правилам, что и для целых чисел, поэтому важно отдельно следить за знаком.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показывают, что дробные числа подчиняются тем же законам арифметики, что и целые, и позволяют считать без лишних шагов.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величина в дробях, десятичных дробях и процентах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особенно полезна при работе с ценами, скидками и оценками, где один и тот же смысл встречается в разных формах.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 помогают выбирать удобный способ вычислений и лучше понимать, какая часть целого дана в задаче.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значения выражений в скобках, чтобы не потерять нужный знак и не нарушить смысл всего примера.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выражениях с рациональными числами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умножение и деление, потому что эти действия имеют более высокий приоритет, чем сложение и вычитание.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переходят к сложению и вычитанию слева направо, внимательно отслеживая, где стоит знак действия, а где знак числа.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порядок нарушить, ответ изменится. Поэтому полезно читать выражение целиком и проверять каждый шаг до окончательного вычисления.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и исправлять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затруднения при вычислениях с рациональными числами и последовательность проверки ответа.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холоднее нуля, днём теплее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термометр показывает −4 °C, а днём уже +3 °C. По этим числам сразу видно, как меняется погода и где проходит граница между значениями ниже и выше нуля.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Баллы, деньги и время в одном дне
</a:t>
            </a:r>
            <a:pPr algn="ctr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ученик получил 12 баллов в игре, потом потерял 5, а в магазине потратил 150 рублей и получил 50 рублей сдачи. Такие числа помогают описывать и успехи, и расходы, и разные изменения в повседневной жизни.
</a:t>
            </a:r>
            <a:endParaRPr lang="en-US" sz="13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числовой прямой при вычислениях
</a:t>
            </a:r>
            <a:endParaRPr lang="en-US" sz="26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 графике соответствует новому результату, поэтому видно не только ответ, но и направление изменения при каждом действии.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прибавления ведут вправо, отрицательные — влево; это помогает понимать смысл вычислений и быстрее проверять ответ.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основных правил темы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самые нужные правила по теме и помогает быстро вспомнить формулы перед решением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действия опираются на знак, модуль и числовую прямую. Запоминание этих опорных правил ускоряет вычисления и снижает число ошибок.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арифметики рациональных чисел,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Арифметика рациональных чисел: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помогают описывать изменения, сравнивать величины и считать в реальных ситуациях. Если уверенно пользоваться знаком, модулем, числовой прямой и порядком действий, задачи становятся понятнее и решаются точнее.
</a:t>
            </a:r>
            <a:endParaRPr lang="en-US" sz="338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2026-05-24T16:29:23Z</dcterms:created>
  <dcterms:modified xsi:type="dcterms:W3CDTF">2026-05-24T16:29:23Z</dcterms:modified>
</cp:coreProperties>
</file>