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Республика: страна на юге Африки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ЮАР: природа, история, экономика и контрасты южной Африки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ЮАР: почему она важна для географии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 самых развитых стран Африки: член G20, многоязычное государство с тремя столицами и сложной историей, повлиявшей на расселение, хозяйство и общество.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00" y="3271200"/>
            <a:ext cx="4116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00" y="1682783"/>
            <a:ext cx="492000" cy="437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38" y="1682783"/>
            <a:ext cx="492000" cy="43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0738" y="3271200"/>
            <a:ext cx="470400" cy="47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ЮАР и соседи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граничит с Намибией, Ботсваной, Зимбабве, Мозамбиком, Эсватини и Лесото. Сухопутные границы делают страну важным узлом региональных перевозок, рынков и миграционных связей.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материка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занимает крайнюю южную часть Африки и имеет выход сразу к двум океанам. Такое положение усиливает её значение для морских маршрутов, торговли и связи с другими регионами континента.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океана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и Индийский океаны формируют протяжённую береговую линию страны. Это влияет на климат побережий, развитие портов и размещение крупных городов, связанных с внешней торговлей.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положение Лесото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Лесото полностью окружено территорией ЮАР и является анклавом. Это подчёркивает сложность политической карты региона и тесную взаимосвязь двух стран в транспорте, экономике и повседневных контактах.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550" y="1701799"/>
            <a:ext cx="3057900" cy="2992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зоны: от плато до побережий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30050" y="16109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Плоскогорье в основе рельефа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0050" y="18198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занята Южно-Африканским плоскогорьем, которое определяет высотную структуру страны, особенности водоразделов и размещение хозяйства. К краям оно обрывается Великим уступом.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30050" y="42235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Крюгер и охрана природы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30050" y="44324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Крюгера — одна из крупнейших охраняемых территорий Африки. Он играет ключевую роль в сохранении крупных животных и показывает, насколько важен природоохранный потенциал страны.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30050" y="357042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равнины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30050" y="377925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отличаются более мягкими условиями и участками плодородных равнин. На юго-западе заметны черты средиземноморского климата, что создаёт благоприятные условия для некоторых сельскохозяйственных культур.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30050" y="29172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630050" y="31261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Дракенсберг выделяются контрастным рельефом, прохладнее климатом и живописными ландшафтами. Они служат важным природным барьером и влияют на распределение осадков и сток рек.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30050" y="226412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полупустыни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630050" y="247295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представлены саваннами и полупустынями Кару. Эти природные зоны формируются в условиях неравномерного увлажнения и создают разные возможности для земледелия и пастбищного животноводства.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ЮАР и их функции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функциональной роли городов на основе учебного описания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страны образуют единую систему: одни концентрируют финансы и управление, другие обеспечивают внешнюю торговлю, промышленность и связь внутренних районов с морскими маршрутами.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Йоханнесбург, Кейптаун и Дурбан; именно они определяют экономический и транспортный каркас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318" y="2199550"/>
            <a:ext cx="2359265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официальных языков и этнокультурное многообразие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ЮАР; официальный перечень языков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языки ЮАР отражают многоэтничный состав населения и исторически сложившееся культурное разнообразие страны.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 — не исключение, а норма повседневной жизни. Оно влияет на школу, государственное управление и общественную коммуникацию.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формирование территории: колонизация и апартеид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97300" y="17851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1652 — Капское поселение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97302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голландского поселения у мыса Доброй Надежды стало началом европейского освоения территории и закрепило стратегическую роль южной оконечности Африки.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282700" y="35935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британское усиление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282689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экспансия, соперничество за ресурсы и борьба с бурами изменили политическую карту региона и усилили контроль над ключевыми территориями и портами.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766125" y="359813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 — система апартеида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766114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Сегрегация стала государственной политикой: население разделяли по расовому признаку, ограничивая доступ к земле, образованию, жилью и городским ресурсам.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380150" y="1791040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1910–1948 — оформление Союза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380153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колоний и республик сложилось государство с внутренними неравенствами, которые затем были закреплены в правовой и пространственной организации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ЮАР к демократии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ключевые политические шаги от сопротивления апартеиду к новой конституционной системе.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срок сделал Манделу мировым символом сопротивления апартеиду и усилил поддержку мирного перехода вместо насилия.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лет
</a:t>
            </a:r>
            <a:endParaRPr lang="en-US" sz="4500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провёл в заключении Нельсон Мандела, став символом борьбы за права человека и равноправие.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жизни Нельсона Манделы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ЮАР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учебному описанию структуры экономики ЮАР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на крупные города, порты и транспортные коридоры, связывающие внутренние районы с мировыми рынками.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сектор услуг, но промышленность и добыча остаются стратегическими опорами, а сельское хозяйство дополняет хозяйственный комплекс.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082306"/>
            <a:ext cx="3769200" cy="1579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полезные ископаемые и районы добычи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 отраслевые обзоры ЮАР; данные по минеральным ресурсам Южной Африки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располагает одним из самых разнообразных минерально-сырьевых комплексов Африки. В таблице показаны ключевые ресурсы, районы их добычи и основные направления использования в промышленности и экспорте.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 страны остаётся основой промышленности и внешней торговли, а концентрация добычи в нескольких районах формирует выраженную территориальную специализацию.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 — три роли в жизни страны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Дурбан: ворота в Индийский океан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Дурбан остаётся крупнейшим портом на восточном побережье и важнейшей точкой внешней торговли. Через него проходят грузы для промышленных районов и внутренних регионов, а сама городская панорама тесно связана с морем и транспортом.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Кейптаун: политика, океан и туризм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 Столовой горы Кейптаун соединяет функции порта, туристического центра и одного из политических центров страны. Здесь особенно заметно, как историческое наследие и современная городская жизнь формируют узнаваемый образ ЮАР.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Йоханнесбург: сердце деловой ЮАР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Йоханнесбург вырос как центр золотодобычи, а затем превратился в главный финансовый узел страны. Сегодня именно здесь сосредоточены банки, биржевые площадки, офисы крупных компаний и значительная часть деловых услуг.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показатель отражает резкий разрыв между благополучными районами и бедными пригородами, а также сохраняющееся наследие апартеида в доступе к образованию, жилью и медицине.
</a:t>
            </a:r>
            <a:endParaRPr lang="en-US" sz="2275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63,0
</a:t>
            </a:r>
            <a:endParaRPr lang="en-US" sz="4500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один из самых высоких уровней неравенства в мире.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Gini index for South Africa (latest available estimate)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уязвимость молодёжи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South Africa, Quarterly Labour Force Survey; структура безработицы по возрастным группам, 2024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труда особенно уязвимы выпускники без опыта и жители периферийных районов, где доступ к вакансиям и транспорту ограничен.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риски сосредоточены в молодёжной группе: именно она сильнее всего чувствует структурные проблемы экономики и дефицит рабочих мест.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25" y="32274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500" y="3227475"/>
            <a:ext cx="4557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625" y="1539688"/>
            <a:ext cx="4704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6550" y="1539688"/>
            <a:ext cx="411600" cy="47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спорт и национальная идентичность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символ единства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 и футбол в ЮАР давно вышли за рамки игры. Успехи сборных помогают формировать чувство общей принадлежности, а чемпионат мира 2010 года закрепил международный образ страны.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смешения культур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культуру ЮАР повлияли африканские, европейские и азиатские общины. В результате сложилась яркая среда, где соседствуют разные обычаи, кулинарные традиции, формы искусства и способы самовыражения.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256849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традиция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67925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ЮАР объединяет африканские ритмы, городские жанры и хоровое пение. Она отражает опыт разных общин и остаётся важной частью общественной жизни, праздников и политической памяти.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53137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языки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74245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Многоязычная литература страны развивается сразу в нескольких языковых средах, поэтому культурная идентичность ЮАР строится на диалоге традиций. Это делает национальную культуру особенно разнообразной и выразительной.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750" y="1652432"/>
            <a:ext cx="2525100" cy="16398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охрана окружающей среды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Финбос и биоразнообразие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Финбос — уникальная растительность Капской области, отличающаяся большим числом эндемичных видов. Она делает юго-запад страны одним из самых ценных природных районов Африки.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деградация земель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степные пожары, а также чрезмерная нагрузка на пастбища и почвы ускоряют деградацию ландшафтов. Восстановление природных комплексов требует постоянного контроля и долгосрочного планирования.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урбанизация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добыча, расширение городов и инфраструктуры сокращают природные территории и фрагментируют места обитания животных. Особенно уязвимы прибрежные и горные экосистемы.
</a:t>
            </a:r>
            <a:endParaRPr lang="en-US" sz="9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ЮАР особенно остро стоит нехватка пресной воды, усиливаемая засухами и неравномерным распределением осадков. Это ограничивает развитие сельского хозяйства и увеличивает нагрузку на города.
</a:t>
            </a:r>
            <a:endParaRPr lang="en-US" sz="900" dirty="0"/>
          </a:p>
        </p:txBody>
      </p:sp>
      <p:sp>
        <p:nvSpPr>
          <p:cNvPr id="16" name="Text 10"/>
          <p:cNvSpPr txBox="1"/>
          <p:nvPr/>
        </p:nvSpPr>
        <p:spPr>
          <a:xfrm>
            <a:off x="6172381" y="339232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
</a:t>
            </a:r>
            <a:endParaRPr lang="en-US" sz="1200" dirty="0"/>
          </a:p>
        </p:txBody>
      </p:sp>
      <p:sp>
        <p:nvSpPr>
          <p:cNvPr id="17" name="Text 11"/>
          <p:cNvSpPr txBox="1"/>
          <p:nvPr/>
        </p:nvSpPr>
        <p:spPr>
          <a:xfrm>
            <a:off x="6172375" y="3909049"/>
            <a:ext cx="23166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носорогов, слонов, львов и других видов имеет международное значение. ЮАР остаётся одним из ключевых центров природоохранной работы на юге Африки.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власть в ЮАР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конституционную модель, закреплённую после принятия Конституции 1996 года: распределение полномочий между ветвями власти и девятью провинциями.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ЮАР и ключевые партнёры
</a:t>
            </a:r>
            <a:endParaRPr lang="en-US" sz="2534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Comtrade, Trade Map и отраслевые обзоры по внешней торговле ЮАР; индекс значимости по ключевым направлениям
</a:t>
            </a:r>
            <a:endParaRPr lang="en-US" sz="1073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Дурбана, Кейптауна и Салданьи связывают внутренние районы страны с мировыми рынками и ускоряют движение промышленных и сырьевых грузов.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ЮАР опирается на несколько сильных направлений, а её внешнеэкономическая роль усиливается через морскую инфраструктуру и региональные связи.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 перспективы развития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дефицит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Перебои в энергоснабжении сдерживают промышленность, транспорт и повседневную жизнь городов. Поэтому модернизация энергетики и повышение надёжности сети остаются первоочередной задачей государства.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инфраструктура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Преступность и высокая нагрузка на дороги, водоснабжение и коммунальные сети осложняют развитие крупных агломераций. Инвестиции в общественные услуги напрямую влияют на качество жизни.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для молодёжи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особенно болезненна для молодых людей, которые только входят на рынок труда. Расширение профессионального обучения и поддержки малого бизнеса может снизить этот разрыв.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точки роста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 возобновляемой энергетикой, цифровыми услугами, туризмом и агропереработкой. Дополнительный потенциал даёт более тесная торговля внутри Африки.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ЮАР: страна контрастов и возможностей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 показывает, как богатые ресурсы, сложная история и разнообразное население могут создать одновременно сильную экономику и острые социальные противоречия. Именно в этом её главный урок.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2026-06-03T00:22:39Z</dcterms:created>
  <dcterms:modified xsi:type="dcterms:W3CDTF">2026-06-03T00:22:39Z</dcterms:modified>
</cp:coreProperties>
</file>