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изменчивость: ключевые понятия и значение в жизни организмов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 формируют разнообразие и эволюцию живых организмов.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наследственности и изменчивости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подчеркнул важность изменчивости для эволюции, Мендель раскрыл законы наследования, а Уотсон и Крик расшифровали структуру ДНК, что открыло новые горизонты в генетике.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Наследственность: определение и биологическая роль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— это способность организмов передавать потомству свои признаки, такие как цвет глаз или рост, через генетическую информацию.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хранится в молекулах ДНК, расположенных в ядрах клеток каждого живого организма.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наследственной информации обеспечивает сохранение видов и их характеристик на протяжении многих поколений.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Изменчивость: виды и биологическое значение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изменчивости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бывает наследственной, вызванной изменениями в генах, и ненаследственной, возникающей под влиянием окружающей среды без изменения ДНК.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изменчивости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изменчивости появляются новые признаки, что помогает видам выживать и адаптироваться к изменениям условий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хромосомы как носители наследственной информации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это участок ДНК, который отвечает за формирование определённого признака или функции в организме.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— это структуры в ядре клетки, состоящие из ДНК и белков, которые обеспечивают компактное хранение генетической информации.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23 пары хромосом, одна из которых — половая пара, определяющая пол индивида.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гены вместе образуют геном — полный набор наследственной информации организма.
</a:t>
            </a:r>
            <a:endParaRPr lang="en-US" sz="8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и рецессивные гены: примеры и механизм работы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гены определяют проявление признака, подавляя действие рецессивных аллелей при их совмещении в организме.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признак проявляется только тогда, когда индивид наследует два рецессивных гена, например, зелёный цвет семян гороха.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фенотипов при моногибридном скрещивании (по Менделю)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типичное соотношение фенотипов 3:1 для доминантных и рецессивных признаков.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подтверждает первые два закона Менделя о наследовании признаков.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опыты Грегора Менделя, 1865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 (закон единообразия)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двух чистых линий с разными признаками все потомки первого поколения проявляют одинаковый доминантный признак.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скрещивании гороха с жёлтыми и зелёными семенами в первом поколении все семена будут жёлтыми.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закон был сформулирован Менделем и заложил основу наследственной генетики.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 (закон расщепления признаков)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потомков отмечается расщепление признаков в соотношении три к одному (доминантный к рецессивному).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гибридов первого поколения приводит к появлению потомков с разными фенотипами.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подтверждает, что гены независимо распределяются и наследуются из поколения в поколение.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справедлив для многих видов, включая горох и другие растения.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069035"/>
            <a:ext cx="4452300" cy="1361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наследственной и ненаследственной изменчивости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сравниваются основные признаки наследственной и ненаследственной изменчивости, влияющие на наследование и развитие организмов.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наследственная изменчивость обеспечивает долговременные изменения в популяциях и эволюционные процессы.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биология, учебник для средней школы,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 фенотип: определение, различия и примеры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это совокупность всех генов организма, которая закладывает его наследственные особенности и возможности. Именно генотип определяет потенциал развития признаков, но не всегда полностью проявляется.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— это внешние и внутренние проявления генотипа, включая форму, цвет и функции организма. Фенотип формируется под влиянием окружающей среды; например, у людей цвет кожи меняется в зависимости от загара.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источники и роль в изменчивости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это стабильные изменения в структуре или числе генов и хромосом, возникающие спонтанно или под воздействием внешних факторов, таких как радиация и химикаты.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разные виды мутаций: точечные — изменения отдельных нуклеотидов в ДНК, хромосомные — перестройки или потери частей хромосом, и геномные — изменение числа хромосом в клетке.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расширяют генетическое разнообразие, способствуя адаптации видов к новым условиям. Большинство из них нейтральны, часть вредна, но некоторые приносят пользу для выживания и эволюции.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групп крови у человека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в системе AB0 определяются сочетанием аллелей IA, IB и i. Каждая комбинация этих аллелей формирует одну из четырёх групп: A, B, AB или O.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IA и IB проявляют кодоминирование, оба одновременно выражая свои признаки при комбинировании в генотипе. Аллель i считается рецессивным и не влияет на группу крови при гетерозиготности.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групп крови подчиняется определённым законам, что даёт возможность прогнозировать группу крови ребёнка, учитывая группы крови родителей.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этих знаний важно для переливания крови и трансплантации, а также для установления родственных связей и медико-генетического консультирования.
</a:t>
            </a:r>
            <a:endParaRPr lang="en-US" sz="8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0545" y="1073232"/>
            <a:ext cx="5742909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наследования: сравнительная характеристика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наследования признаков и их особенности с примерами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наследования влияет на вероятность появления признака у потомства и определяет вариативность фенотипов.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генетики и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наследование: открытие и примеры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происходит, когда гены расположены на одной хромосоме и наследуются совместно, так как во время деления клетки они не всегда разделяются.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Морган в 1910 году доказал это явление на опытах с дрозофилой, показав, что сцепление нарушается реже, чем ожидалось при случайном распределении генов.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— обмен участками между гомологичными хромосомами — нарушает сцепление, создавая новые комбинации генов и увеличивая генетическое разнообразие потомства.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определения пола у человека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у человека определяется хромосомами: XX — женский, XY — мужской. Мать всегда передаёт X-хромосому, а отец — либо X, либо Y. Этот случайный выбор определяет пол будущего ребёнка.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полов и его биологическое значение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соотношение мальчиков и девочек примерно равно благодаря случайному распределению половых хромосом. Это поддерживает стабильность популяций и равновесие полов для успешного размножения.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хромосомы и наследование пола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335" y="1592249"/>
            <a:ext cx="951000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7137" y="1592249"/>
            <a:ext cx="95100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84549" y="1592249"/>
            <a:ext cx="832125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фенотип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света влияет на рост и развитие растений, а также на окраску кожного покрова у животных и человека, способствуя адаптации к условиям среды.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может менять цвет шерсти у животных, например у гималайской кошки темнее окраска на холодных участках тела, отражая взаимодействие гена и среды.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и качество пищи воздействуют на рост, физическое развитие и обмен веществ, что влияет на фенотипические характеристики организма в течение жизни.
</a:t>
            </a:r>
            <a:endParaRPr lang="en-US" sz="11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наследственной информации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передачи и реализации генетических признаков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сельскохозяйственных культур 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позволяет выведению новых сортов растений и пород животных с улучшенными характеристиками, такими как устойчивость к болезням и повышенная урожайность.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ДНК-диагностика в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Диагностические методы основаны на анализе генетической информации, что помогает выявлять наследственные заболевания на ранних этапах и выбирать эффективное лечение.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 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генной инженерии даёт возможности создавать лекарственные препараты, улучшать устойчивость растений к вирусам и устанавливать родственные связи через ДНК-анализ.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генетических знаний в современной жизни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наследственности и изменчивости для жизни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 сохранение видов, а изменчивость способствует развитию и адаптации в меняющихся условиях. Эти процессы важны для медицины, сельского хозяйства и охраны биологического разнообразия.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2026-05-09T06:40:54Z</dcterms:created>
  <dcterms:modified xsi:type="dcterms:W3CDTF">2026-05-09T06:40:54Z</dcterms:modified>
</cp:coreProperties>
</file>