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кожи и её строение: основные темы урока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большой орган с важнейшими защитными, чувствительными и терморегуляторными функциями.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изучения кожи: от древности до наших дней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знаний о коже лежат в древних цивилизациях. Медицинские открытия XIX–XX веков раскрыли её сложную структуру и функции, показывая важность для здоровья человека ежедневно.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кожи: три главных слоя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— внешний слой, обеспечивающий барьер и защиту от вредных воздействий окружающей среды.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 — средний слой, содержащий сосуды, нервы и волокна, отвечающие за прочность и эластичность кожи.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— внутренний слой, состоящий из жировых клеток, выполняющий функции амортизации и теплоизоляции.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Эпидермис: клеточные слои и защитные свойства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эпидермиса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состоит из пяти слоёв: базального, шиповатого, зернистого, блестящего и рогового. Каждый слой выполняет свою роль в обновлении и защите кожи.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защитного барьера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слой защищает от ультрафиолета, предотвращает потерю влаги и барьерно противостоит проникновению патогенов и токсинов.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Дерма: структура и основные компоненты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дермы составляют коллаген и эластин — волокна, придающие коже прочность и упругость.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дерме проходят кровеносные и лимфатические сосуды, обеспечивающие питание и защиту тканей.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окончания воспринимают сенсорные сигналы, позволяя чувствовать прикосновения, боль и температуру.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расположены волосяные фолликулы, потовые и сальные железы, участвующие в терморегуляции и увлажнении кожи.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клетчатка: функции в организме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выполняет роль амортизатора, защищая внутренние органы и мышцы от механических повреждений и ударов.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Подкожная клетчатка состоит из запасающих жир клеток, обеспечивающих энергию и поддерживающих температуру тела в холоде.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кожи: роль в защите и регуляции организма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служит барьером, предотвращая проникновение бактерий, вирусов и опасных веществ из внешней среды внутрь организма.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температуру тела через потоотделение и изменение кровоснабжения, обеспечивая комфорт и жизнедеятельность.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кожа предотвращает чрезмерную потерю воды и участвует в обменных процессах, поддерживая гомеостаз организма.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функции кожи: типы рецепторов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773050" y="1409937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восприятии окружающего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Болевые рецепторы сигнализируют о повреждениях, что позволяет организму быстро реагировать и защищаться от травм и опасностей.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64150" y="1409950"/>
            <a:ext cx="3806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расположены механорецепторы, отвечающие за ощущение давления и прикосновения, терморецепторы — за чувствительность к температуре.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масса кожи человека в разные возрастные периоды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кожи увеличивается более чем в четыре раза от младенчества к взрослому возрасту, отражая рост организма.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площади и массы кожи соответствует развитию всех её функций и требует особого ухода в разные периоды жизни.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анатомии человека, 2023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регенерации кожи и их биологическое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Эпидермис постоянно обновляется благодаря делению клеток базального слоя, что обеспечивает замену отмерших клеток.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Отшелушивание рогового слоя помогает поддерживать чистоту и защитные свойства внешнего покрова кожи.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замедляется с возрастом и при различных заболеваниях, что снижает эффективность защиты кожи.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активируют стволовые клетки, ускоряя восстановление и заживление кожных тканей после травм.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и сальные железы: строение и функции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63850" y="37034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особый жирный секрет — себум, который защищает кожу от пересыхания и создаёт барьер против вредных внешних факторов. Их активность важна для поддержания кожного баланса.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3850" y="263894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Потовые железы обеспечивают выделение пота, что позволяет организму охлаждаться и выводить токсические вещества. На теле человека их насчитывается от двух до пяти миллионов, но распределены они неравномерно.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8673" y="1467950"/>
            <a:ext cx="6086654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слоёв кожи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трёх слоёв кожи, их толщину, функции и клеточный состав. Она показывает, как каждый слой взаимодействует для обеспечения общего здоровья кожи.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слои кожи совместно обеспечивают защиту, устойчивость и функциональность, поддерживая здоровье организма.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 человека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Меланин: роль в определении цвета кожи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светлокожих людей низкий уровень меланина, что требует дополнительных мер защиты от солнца. Темнокожие обладают более устойчивой кожей к воздействию ультрафиолета благодаря большему содержанию этого пигмента.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Меланин производится меланоцитами в базальном слое эпидермиса и отвечает за цвет кожи, волосы и глаза. Он защищает клетки от повреждения ультрафиолетом, снижая риск ожогов.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меланина у разных людей варьируется в зависимости от генетических факторов и климатических условий проживания. Чем больше меланина, тем темнее оттенок кожи и сильнее защита от ультрафиолетового излучения.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Иммунологическая роль кожи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клетки в коже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расположены различные иммунные клетки, такие как лейкоциты, тучные клетки и дендритные клетки Лангерганса, которые распознают и уничтожают чужеродные микроорганизмы.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реакция на патогены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служит первым барьером против инфекций, активируя иммунные реакции при проникновении бактерий, вирусов или грибков. Это важно для поддержания здоровья всего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00" y="1528577"/>
            <a:ext cx="282900" cy="226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6856" y="2495275"/>
            <a:ext cx="261188" cy="298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000" y="3514088"/>
            <a:ext cx="282900" cy="28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кожи: виды и значение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6850" y="1418400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коже обитают полезные бактерии, включая стафилококки и коринебактерии, которые защищают от патогенных микроорганизмов и поддерживают нормальный уровень рН.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156850" y="2421175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являются частью нормальной микрофлоры и помогают предотвращать развитие болезнетворных микроорганизмов, сохраняя баланс экосистемы кожи.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156850" y="3432188"/>
            <a:ext cx="36081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присутствующие на коже, обычно безвредны и формируют уникальный микробиом человека, влияя на индивидуальные особенности запаха и состояние иммунитета.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 чувствительность к внешним раздражителям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реагирует на температурные изменения и химические вещества, позволяя организму адаптироваться и избегать опасных воздействий, например, отдёргивая руку от горячего предмета.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чувствительна к механическим повреждениям — порезам, ударам, что вызывает болевую реакцию и защищает организм от дальнейших травм. Рецепторы быстро передают сигнал в мозг.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кожи и их влияние на состояние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Акне часто появляется в подростковом возрасте из-за гормональной перестройки и повышенной работы сальных желез, вызывая воспаления и угревую сыпь.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Дерматиты и экземы приводят к нарушению защитного барьера кожи, вызывая зуд, покраснение и шелушение, что снижает комфорт и качество жизни.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Псориаз — хроническое воспалительное заболевание, проявляющееся ускоренным обновлением клеток кожи и образованием бляшек с шелушением на разных участках тела.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 кожным болезням связана с генетикой, иммунной системой и воздействием внешней среды, что требует комплексного подхода в лечении и профилактике.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кожей в подростковом возрасте: практические рекомендации
</a:t>
            </a:r>
            <a:endParaRPr lang="en-US" sz="1949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Увлажнение и питание кожи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увлажняющих кремов поддерживает кожу в здоровом состоянии, предотвращая сухость и раздражение. Кремы выбираются с учётом возраста и типа кожи, помогая сохранить её эластичность.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Очищение — первый шаг заботы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подростковой кожи важно регулярное мягкое очищение, чтобы удалить загрязнения и излишки жира без пересушивания. Подходящие средства помогают поддерживать баланс и предотвратить появление высыпаний.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солнца — обязательна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Солнцезащитные средства предотвращают повреждение кожи ультрафиолетом, особенно в подростковом возрасте, когда происходят активные изменения. Регулярное использование солнцезащитных кремов снижает риск ожогов и преждевременного старения.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кожи после повреждений и роль ухода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регенерации включают обновление клеток эпидермиса и образование новых тканей после порезов и ожогов, что способствует быстрому заживлению раны.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восстановления зависит от возраста, общего состояния здоровья и правильного ухода, включая гигиену и питание. Эти факторы обеспечивают эффективное восстановление кожного барьера.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специализированных средств с антисептиками и регенерирующими компонентами снижает риск инфекции, поддерживает оптимальную влажность ран и ускоряет процесс заживления.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коже — фундамент здоровья и ухода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структуры и функций кожи помогает поддерживать её здоровье, предотвращать заболевания и выбирать правильные методы ухода. Это формирует осознанное отношение к телу с раннего возраста.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2026-05-08T23:23:05Z</dcterms:created>
  <dcterms:modified xsi:type="dcterms:W3CDTF">2026-05-08T23:23:05Z</dcterms:modified>
</cp:coreProperties>
</file>