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исходный материал эволюции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наследственные различия превращаются в эволюционные изменения?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наследственных различий невозможны адаптации, появление новых форм и эволюция видов. Эта тема соединяет генетику и эволюционное учение, показывая, как ДНК влияет на будущее популяций.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наследственная изменчивость важна в биологии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изменчивость: определение и основные признаки
</a:t>
            </a:r>
            <a:endParaRPr lang="en-US" sz="2268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основана на различиях в генотипе особей. Именно они определяют, что потомки получают не одинаковые, а разные варианты наследственной информации.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генотипов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 делают особей одного вида неодинаковыми по внешним и внутренним признакам. Это создает материал для действия эволюционных факторов.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3289500" y="1520175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изменений, вызванных только средой, такие признаки сохраняются через поколения. Они закрепляются в ДНК и могут снова проявляться у потомков.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3289500" y="1179575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потомству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4768263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рост генетического разнообразия в популяции. Чем оно выше, тем больше возможностей для адаптации к изменяющимся условиям среды.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4768263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810938" y="3249600"/>
            <a:ext cx="25650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формами наследственной изменчивости являются мутационная и комбинативная. Первая создает новые варианты, вторая объединяет уже существующие аллели в новых сочетаниях.
</a:t>
            </a:r>
            <a:endParaRPr lang="en-US" sz="1100" dirty="0"/>
          </a:p>
        </p:txBody>
      </p:sp>
      <p:sp>
        <p:nvSpPr>
          <p:cNvPr id="16" name="Text 11"/>
          <p:cNvSpPr txBox="1"/>
          <p:nvPr/>
        </p:nvSpPr>
        <p:spPr>
          <a:xfrm>
            <a:off x="1810938" y="2909000"/>
            <a:ext cx="2565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новых аллелей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затрагивают последовательность нуклеотидов внутри одного гена. Даже небольшое изменение может повлиять на синтез белка и работу клетки.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таких изменениях меняется число хромосом в клетке. Это может быть анеуплоидия или полиплоидия, особенно заметная у растений.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касаются участков хромосом: возможны утрата, удвоение, перестройка или перемещение фрагментов. Из-за этого меняется порядок генов.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нейтральными, вредными и редко полезными. Но даже нежелательные изменения увеличивают запас наследственного разнообразия, на котором действует эволюция.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эффект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появляются спонтанно при копировании ДНК или под действием мутагенов. К ним относятся радиация, некоторые химические вещества и вирусы.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изменений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одного изменения в последовательности ДНК, чтобы нарушилась работа белка. Тогда внешне заметный признак появляется не сразу, а через сбои в клеточных процессах и обмене веществ. Такой механизм хорошо показывает, как малое изменение в гене может повлиять на организм в целом.
</a:t>
            </a:r>
            <a:endParaRPr lang="en-US" sz="835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 — большой эффект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серповидноклеточной анемии точечная мутация затрагивает ген гемоглобина. Из-за этого эритроциты теряют обычную форму, хуже переносят кислород и могут затруднять снабжение тканей. Этот пример наглядно связывает генетическое изменение с изменением признака и состояния организма.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Серповидные эритроциты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 их влияние на признаки организма
</a:t>
            </a:r>
            <a:endParaRPr lang="en-US" sz="25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относительное соотношение основных групп мутаций и помогает увидеть, что новые варианты наследственного материала возникают постоянно, хотя заметны далеко не всегда.
</a:t>
            </a:r>
            <a:endParaRPr lang="en-US" sz="1282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многочисленны генные изменения, но все типы мутаций пополняют генетическое разнообразие популяции и создают материал для отбора.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школьного курса биологии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мутаций и их вклад в разнообразие
</a:t>
            </a:r>
            <a:endParaRPr lang="en-US" sz="2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 геномные изменения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делеции теряется участок хромосомы, а вместе с ним могут исчезать важные гены. Такие изменения часто нарушают нормальную работу организма и снижают жизнеспособность.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изменения связаны с числом хромосом. Анеуплоидия означает потерю или добавление отдельных хромосом, а полиплоидия — многократное увеличение всего набора.
</a:t>
            </a:r>
            <a:endParaRPr lang="en-US" sz="1056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и полиплоидия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разворачивает участок хромосомы, а транслокация перемещает его в другое место. Эти перестройки меняют расположение генов и могут нарушать их согласованную работу.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и транслокации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 означает удвоение фрагмента хромосомы. В результате возрастает число копий генов, что иногда создает основу для появления новых функций и признаков.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как источник новых сочетаний генов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создает новых генов, но объединяет уже имеющиеся аллели в необычные сочетания. Поэтому потомки отличаются друг от друга даже при сходстве родителей.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аллелей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слиянии гамет наборы родительских аллелей соединяются случайно. Именно поэтому каждый организм получает уникальный генотип, отличающий его от братьев, сестер и родителей.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оплодотворения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хромосомы расходятся в гаметы случайным образом. Из-за этого каждая половая клетка получает собственный набор хромосом, непохожий на другие.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мейоза гомологичные хромосомы обмениваются участками. Этот процесс перераспределяет наследственный материал и увеличивает число возможных комбинаций генов.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курса биологии: от копирования ДНК и мейоза до случайного оплодотворения.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генетическое разнообразие потомства
</a:t>
            </a:r>
            <a:endParaRPr lang="en-US" sz="2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наследственные изменения накапливаются, перераспределяются и закрепляются под действием отбора, дрейфа генов и миграций.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считается единицей эволюции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процессы создают наследственное разнообразие, а какие меняют его распределение в популяции.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фактора создают наследственное разнообразие, а миграции, дрейф генов и отбор перераспределяют уже имеющиеся аллели.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«Наследственная изменчивость и эволюция», школьный курс биологии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связанные с наследственной изменчивостью и эволюцией
</a:t>
            </a:r>
            <a:endParaRPr lang="en-US" sz="22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использует уже имеющееся разнообразие
</a:t>
            </a:r>
            <a:endParaRPr lang="en-US" sz="2268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только на уже существующие наследственные различия. Он не формирует новые аллели, а сохраняет те варианты, которые повышают выживаемость и успех размножения.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создает признаки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среды стабильны, носители полезных признаков оставляют больше потомков. В результате частота таких признаков постепенно возрастает, а менее удачные варианты встречаются все реже.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 среде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популяции отсутствует наследственная изменчивость, отбору нечего закреплять. Именно поэтому генетическое разнообразие является исходным материалом, без которого эволюционные изменения не начинаются.
</a:t>
            </a:r>
            <a:endParaRPr lang="en-US" sz="1075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разнообразия — нет отбора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 признаков в популяции ведет к росту приспособленности. Отбор не работает изолированно: он использует наследственные различия, чтобы сделать популяцию более устойчивой к среде.
</a:t>
            </a:r>
            <a:endParaRPr lang="en-US" sz="1075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приспособлением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бактерий редко возникают мутации, делающие клетку менее чувствительной к препарату. Если антибиотик применяется, такие особи выживают и быстро размножаются, а устойчивый вариант распространяется дальше.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бактерии становятся устойчивыми к антибиотикам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особенно важны признаки, связанные с устойчивостью к засухе, морозу и засолению почвы. Такие наследственные особенности позволяют видам занимать разные экологические ниши и сохраняться там, где другие формы не выживают.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суровых условиях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наследственные различия могут проявляться в окраске, толщине покровов, строении лап, клюва или тела. Эти признаки помогают маскироваться, защищаться или эффективнее передвигаться в конкретной среде.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и форма тела у животных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адаптаций, основанных на наследственной изменчивости
</a:t>
            </a:r>
            <a:endParaRPr lang="en-US" sz="2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идет неравномерно: сначала признак редок, затем при изменении условий становится заметным и начинает распространяться быстрее.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Селективное преимущество резко ускоряет увеличение частоты полезного аллеля, что показывает роль отбора в адаптации популяции.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 иллюстрации действия естественного отбора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полезного признака под действием отбора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сохраняет средние значения признака и устраняет крайние варианты. Такой отбор особенно эффективен в относительно постоянной среде, где уже сложившаяся норма признака хорошо соответствует условиям.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246825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поддерживает сразу противоположные крайние варианты и ослабляет средние. В результате внутри популяции могут усиливаться различия, что иногда становится шагом к образованию новых форм.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246825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1600" dirty="0"/>
          </a:p>
        </p:txBody>
      </p:sp>
      <p:sp>
        <p:nvSpPr>
          <p:cNvPr id="11" name="Text 6"/>
          <p:cNvSpPr txBox="1"/>
          <p:nvPr/>
        </p:nvSpPr>
        <p:spPr>
          <a:xfrm>
            <a:off x="3305213" y="2077450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условий среды преимущество получает одна из крайних форм признака. Тогда среднее значение постепенно смещается, а популяция приспосабливается к новым обстоятельствам.
</a:t>
            </a:r>
            <a:endParaRPr lang="en-US" sz="1400" dirty="0"/>
          </a:p>
        </p:txBody>
      </p:sp>
      <p:sp>
        <p:nvSpPr>
          <p:cNvPr id="12" name="Text 7"/>
          <p:cNvSpPr txBox="1"/>
          <p:nvPr/>
        </p:nvSpPr>
        <p:spPr>
          <a:xfrm>
            <a:off x="3305213" y="1499675"/>
            <a:ext cx="25650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накопление наследственных различий
</a:t>
            </a:r>
            <a:endParaRPr lang="en-US" sz="2697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Разделение группы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разные местообитания или особенности размножения уменьшают обмен генами между частями исходной популяции.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Накопление изменений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изолированных группах продолжают действовать мутации, рекомбинации и случайные изменения частот аллелей, поэтому генофонды постепенно расходятся.
</a:t>
            </a:r>
            <a:endParaRPr lang="en-US" sz="1297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Усиление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накапливаются наследственные отличия в признаках, адаптированных к местным условиям, и группы становятся все менее похожими.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Возникновение вида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различия становятся достаточно большими, скрещивание либо невозможно, либо не дает плодовитого потомства, и формируется новый вид.
</a:t>
            </a:r>
            <a:endParaRPr lang="en-US" sz="1284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увидеть главное отличие: только изменения генотипа сохраняются в поколениях и участвуют в эволюции.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имеет эволюционное значение, тогда как модификационная отражает реакцию организма на среду и не передается потомству.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школьному курсу биологии
</a:t>
            </a:r>
            <a:endParaRPr lang="en-US" sz="137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 ненаследственной изменчивости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наследственной изменчивости для человека
</a:t>
            </a:r>
            <a:endParaRPr lang="en-US" sz="2268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используют наследственную изменчивость, чтобы отбирать формы с высокой урожайностью, устойчивостью к болезням и лучшими вкусовыми качествами. Без генетического разнообразия невозможно создавать новые сорта.
</a:t>
            </a:r>
            <a:endParaRPr lang="en-US" sz="824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мутаций помогает выявлять наследственные заболевания, устанавливать причины нарушений обмена веществ и оценивать генетические риски. Это важно для диагностики, профилактики и медико-генетического консультирования.
</a:t>
            </a:r>
            <a:endParaRPr lang="en-US" sz="824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служит основой для создания новых штаммов микроорганизмов, улучшения производственных свойств клеток и разработки методов генной инженерии, которые используют нужные наследственные признаки.
</a:t>
            </a:r>
            <a:endParaRPr lang="en-US" sz="824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наследственные различия позволяют закреплять признаки молочности, мясной продуктивности, выносливости и поведения. Отбор идет по желательным наследственным особенностям и их сочетаниям.
</a:t>
            </a:r>
            <a:endParaRPr lang="en-US" sz="824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животных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наследственных изменений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изменения возникают редко, поэтому не каждое наследственное новшество ведет к улучшению признаков. Многие мутации почти не заметны, а часть снижает жизнеспособность организма.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 вредны
</a:t>
            </a:r>
            <a:endParaRPr lang="en-US" sz="1242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генетическое разнообразие уменьшается, популяции хуже приспосабливаются к инфекциям, засухе, похолоданию и другим резким изменениям среды. Уязвимость особенно возрастает в малых группах.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 опасно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Однообразные сорта и породы могут давать высокий результат, но хуже переносят новые болезни и стрессовые условия. Поэтому аграрии стремятся сохранять и расширять генетическую вариативность.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сельского хозяйства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наследственного разнообразия необходимо для устойчивости экосистем и выживания редких видов. Чем богаче генофонд, тем выше шанс, что популяция переживет неблагоприятные изменения.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охраны природы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 — начало эволюции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создает материал, из которого естественный отбор, дрейф генов и изоляция формируют новые приспособления. Без наследуемых различий эволюция популяций невозможна.
</a:t>
            </a:r>
            <a:endParaRPr lang="en-US" sz="13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2026-06-01T21:05:47Z</dcterms:created>
  <dcterms:modified xsi:type="dcterms:W3CDTF">2026-06-01T21:05:47Z</dcterms:modified>
</cp:coreProperties>
</file>