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«Свои» и «чужие» в литературе: как писатели показывают разделение людей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увидеть, как рождаются близость, отчуждение и нравственный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«свои и чужие» важна на уроке литературы в 8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замечать, как герой оказывается принят или отвергнут, и почему общество судит человека не только по поступкам, но и по происхождению, взглядам и поведению.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противопоставление «свои» и «чужие» в художественном произведении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«Свои» — это люди, рядом с которыми герой чувствует доверие, духовную близость и поддержку: семья, друзья, единомышленники или те, кто разделяет его ценности.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«Чужие» — персонажи, которых окружение не понимает, отвергает или опасается. Иногда они оказываются чужими не из-за характера, а из-за предвзятого взгляда общества.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противопоставление создаёт конфликт и помогает автору показать, что для него важнее всего: честь, верность, милосердие, свобода, совесть и уважение к личности.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создают образ «своего» и «чужого»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делают «своим» доверие, общая судьба и готовность помочь. В тексте это видно в тёплых обращениях, совместных действиях и отсутствии страха между персонажами.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 многое сообщает о человеке. Спокойная, уважительная речь сближает, а резкие слова, насмешка или молчание могут подчеркнуть отчуждение и напряжение.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портрет, походка и выражение лица помогают автору показать различие между героями. Но внешняя непохожесть ещё не доказывает внутреннюю чуждость.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часто раскрывается через поступки. Даже скромный или одинокий персонаж может оказаться духовно сильнее тех, кто выглядит уверенно и принадлежит к большинству.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 литературе чаще всего создают границу между людьми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герой может восприниматься по-разному в разных кругах: школьном, семейном, военном или городском.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разделение возникает из сочетания нескольких признаков, а не из одного обстоятельства.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текстам школьной программы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держаться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важнее не только костюм, а и то, как персонаж стоит, смотрит, говорит и реагирует на других. Внешняя «чуждость» нередко скрывает внутреннюю ценность и благородство.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Мундир, простой кафтан, старая одежда или аккуратная форма сразу задают социальный и культурный фон героя. Такие детали помогают понять, к какому миру его относят окружающие.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как знак принадлежности или отчуждения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«своего» и «чужого» в литературном тексте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признаки влияют на отношение к герою.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«своими» и «чужими» часто создаётся не только самим героем, но и реакцией окружающих.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текстам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может стать «чужим» в своём окружении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чужим, если его взгляды не совпадают с правилами группы. Он говорит и поступает иначе, чем ожидают окружающие, и потому вызывает настороженность или неприятие.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Отчуждение усиливается, когда персонаж слишком честен, внутренне независим или не желает притворяться. Такой герой не подстраивается под большинство, даже если это удобно.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человека не принимают из-за бедности, простоты или необычного жизненного опыта. Тогда внешний статус оказывается важнее личных качеств, хотя именно они определяют истинную ценность.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«чужим» может стать и сильный, и слабый герой. Решающее значение имеет не его положение, а то, насколько он совпадает с нормами среды.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развивается конфликт между «своими» и «чужими»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героя от появления в новой среде до изменения отношения к нему.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 предвзятость как источник литературного конфликта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ярлык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заставляет заранее приписывать человеку качества по происхождению, чину или внешности. В литературе это помогает показать, как легко ошибиться в оценке героя.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видят 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Предвзятость мешает заметить настоящие поступки и чувства персонажа. Окружающие судят по первому впечатлению, а не по тому, как герой ведёт себя в трудной ситуации.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поступками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противопоставляет чужое мнение и реальные действия героя. Когда персонаж проявляет честность или доброту, стереотип начинает разрушаться.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возможно только тогда, когда герои начинают слышать друг друга. Личное общение помогает увидеть в человеке не ярлык, а характер и достоинство.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сближает персонажей в произведениях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убедительно сближение показано в испытании: поступок героя проверяет не слова, а внутреннюю готовность быть рядом.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героев соединяют помощь и сострадание, а значит, близость в литературе строится на действии, а не на декларациях.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авторская диаграмма по материалу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«свои и чужие» в сказках, повестях и рассказах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граница видна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вступает в путь, встречает помощников и противника, проходит испытание и получает награду. Иллюстрация здесь легко передаёт контраст: светлый путь, тёмный лес, понятные жесты поддержки и угрозы, где роли почти не вызывают сомнений.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чужой может оказаться сильнее толпы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сначала выглядит одиноким и непохожим, но именно он проявляет мужество, доброту или верность. На рисунке это можно подчеркнуть тесным кругом окружающих и отдельной фигурой, которая не теряет достоинства в чужой среде.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часто показывает скрытое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эпизод способен изменить отношение героев друг к другу после короткой встречи, разговора или общего переживания. Художник-иллюстратор обычно выделяет взгляд, паузу и расстояние между людьми, чтобы показать движение от отчуждения к пониманию.
</a:t>
            </a:r>
            <a:endParaRPr lang="en-US" sz="883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разделение людей в литературе помогает раскрыть идею произведения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 героем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входит в новую среду, где сразу заметны его положение, речь и поведение.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Первое разделение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решают, принят он или нет, и начинают оценивать его по внешним признакам.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Испытание поступком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показывает, что важно на самом деле: честь, верность, сочувствие или корысть.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герою подтверждает авторскую мысль и помогает понять ценности эпохи.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отвергает героя, за что его осуждают и справедлива ли такая реакция — эти вопросы делают нравственную проблему видимой.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быстро проверить, где в тексте рождается несправедливость и как её оценивает автор.
</a:t>
            </a:r>
            <a:endParaRPr lang="en-US" sz="2394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анализа художественного текста в рамках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«чужой» персонаж у других героев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реплика или поступок способны резко изменить отношение окружающих и перевести героя из подозреваемого в достойного уважения.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настороженность и враждебность, но сильный характер и честный поступок нередко вызывают уважение и сочувствие.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авторская диаграмма по материалу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расширяется круг «своих»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доверия растёт, когда герои вместе проходят испытание и видят, что другой не бросает в трудный момент. Общая ответственность превращает случайное знакомство в настоящую близость.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 снимает подозрения: персонажи узнают причины поступков, перестают опираться на слухи и начинают видеть в человеке не ярлык, а характер.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принятие непохожести: когда герой уважает чужой опыт, возраст, происхождение или взгляд, его собственный мир становится шире и человечнее.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 литературный взгляд на человека изнутри и снаружи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важнее скрытая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не ограничиваться внешней оценкой. Автор часто раскрывает внутреннюю ценность героя через поступок, который не совпадает с первым впечатлением.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видно разнообразие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группе сразу заметны разные привычки, темп работы и способы общения. Совместное обсуждение показывает, что один и тот же человек может восприниматься по-разному.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оценки, которые сближают или отдаляют героев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показывает, становится ли между людьми больше доверия или растёт расстояние.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открывают путь к доверию, а насмешка и ярлык быстро превращают собеседника в чужого.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речевой характеристикой персонажей в художественном тексте
</a:t>
            </a:r>
            <a:endParaRPr lang="en-US" sz="7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6068"/>
            <a:ext cx="209400" cy="16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6068"/>
            <a:ext cx="209400" cy="16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6017"/>
            <a:ext cx="209400" cy="16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произведение через тему «свои и чужие»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 «своим»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какие герои принимают друг друга как близких, разделяют общие правила и готовы поддерживать в трудный момент.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становится «чужим»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найдите персонажа, которого не понимают, боятся или осуждают. Важно увидеть, чем он отличается от окружающих и как это показано автором.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поступки героя в конфликте и итог истории. Так становится ясно, что ценность человека определяется не принадлежностью к группе, а выбором.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 литературе человек важнее ярлыка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«свои и чужие» учит замечать, как легко люди разделяют друг друга, и почему в конце концов решают не слова, а честный поступок и доброта.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2026-05-19T04:24:40Z</dcterms:created>
  <dcterms:modified xsi:type="dcterms:W3CDTF">2026-05-19T04:24:40Z</dcterms:modified>
</cp:coreProperties>
</file>