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XX века: основные этапы, темы и художественные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века, увиденная через судьбу человека.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О. Н. Михайлова помогает увидеть прозу XX века как единый процесс: произведения связаны с эпохой, жанром и авторским мировоззрением.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прозу XX века с историко-литературной точки зрения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писателей обновление идет по-разному: у Бунина — точность детали и чувство утраты, у Андреева — предельная экспрессия, у Куприна — интерес к характеру и жизненной конкретности.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реализм XIX века уже не отвечает новым историческим и духовным запросам. Проза начинает глубже исследовать внутреннюю жизнь личности, ее сомнения, страхи и скрытые импульсы.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Ведущими признаками времени становятся психологизм, символика и фрагментарное повествование. Город входит в литературу как пространство напряжения, одиночества и ломки привычных связей.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века: кризис старой литературной модели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 просто сменяет предыдущий, а меняет способы изображения человека, истории и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движение от обновления реализма к усложнению форм, затем к канону и последующему расширению свободы.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историко-литературной периодизации прозы XX века; трактовка О. Н. Михайлова.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прозы XX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повествования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проза XX века отказывается от привычной линейности. Усиливаются внутренняя речь, символический образ, монтаж эпизодов и сложная композиция, передающая разорванность эпохи.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 экспериментальная проза первых десятилетий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культурная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Андрей Белый, Евгений Замятин и Борис Пильняк. Их тексты связаны с литературными журналами, издательскими сериями и интеллектуальной атмосферой Петербурга и Москвы начала 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 делает прозу способом осмысления разрушенного быта, распада привычного мира и столкновения идеологий, в котором личная судьба неизбежно втягивается в общую катастрофу.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в прозе 1917–1920-х годов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становится более документальным и хроникальным, а его ритм — напряженным и неровным. Это усиливает ощущение непосредственного присутствия в событиях и нестабильности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Сквозными темами становятся выбор стороны, насилие, гибель старого мира и распад семьи. Литература фиксирует не только события, но и историческую утрату преемственности.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в ситуации нравственного испытания, где молчание, участие или сопротивление имеют необратимые последствия. В центре — вопрос, что остается от человека в эпоху гражданского разлома.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разнообразие раннесоветской прозы постепенно сужается под давлением литературного канона.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сохраняют художественный поиск, но к 1930-м он все сильнее ограничивается идеологической нормой.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обобщение прозы 1920–1930-х годов.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прозы 1920–1930-х годов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закрепляет обязательную модель положительного героя, веру в исторический оптимизм и служение коллективной цели. Литература получает четко заданную нормативность.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литературный канон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художественную форму воздействуют идеологическая установка и цензура, поэтому конфликт часто подчиняется заранее ожидаемому финалу. Это ограничивает свободу авторского взгляда на действительность.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внутри канона сохраняется напряжение между живым опытом и официальной героикой. Именно это противоречие помогает понять сложность прозы 1930–1950-х годов и ее скрытую драму.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прозе эпохи репрессий развивается конфликт личности и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произведений о 1930-х годах, лагерном опыте и памяти как форме сопротивления.
</a:t>
            </a:r>
            <a:endParaRPr lang="en-US" sz="2496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как проверка характера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показывает не только бой, но и человеческую ответственность за товарища. В текстах Юрия Бондарева и Виктора Некрасова особенно заметны фронтовое братство и цена победы. Сухая достоверность деталей делает изображение войны убедительным и тревожным.
</a:t>
            </a:r>
            <a:endParaRPr lang="en-US" sz="93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Солдатский быт и память о войне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Василя Быкова и Виктора Астафьева фронтовой опыт раскрывается через предельное напряжение выбора. В центре оказываются страх, усталость, долг и совесть, а документальная точность помогает почувствовать реальность окопной жизни без прикрас и героической риторики.
</a:t>
            </a:r>
            <a:endParaRPr lang="en-US" sz="93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без украшений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проза особенно нуждается в визуальном сопровождении: письма с фронта, солдатские лица, хроника и бытовые сцены создают сильный контекст. Они помогают увидеть, что литература хранит не абстрактную победу, а живую человеческую цену войны.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человек на пределе испытаний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7" y="1842470"/>
            <a:ext cx="231788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3533" y="1853053"/>
            <a:ext cx="274200" cy="243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лагерной и тюремной прозы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Несвобода как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 тюрьма в этой прозе показаны не как фон, а как система, которая лишает человека имени, привычного уклада и права на личный выбор.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без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сознательно избегают громкой риторики: точная деталь, сдержанный тон и сухая интонация усиливают доверие к рассказанному и подчеркивают подлинность пережитого.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против забвения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этих текстов — сохранить правду о репрессиях и человеческом достоинстве. Память становится нравственным долгом и формой сопротивления историческому стиранию.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оказывается не героическая схема, а повседневный опыт человека, который пытается сохранить достоинство в условиях послевоенной перестройки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распределяются от коллективной памяти к личной ответственности: проза этого времени смещает акцент с лозунга на внутреннюю правду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тематический анализ по материалам раздела презентации; схема носит обобщающий характер.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послевоенной и оттепельной прозы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Проза 1950–1960-х годов возвращает живую разговорную речь и интонацию повседневного общения, благодаря чему герой звучит естественнее и психологически достовернее.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оттепель изменила художественный язык прозы
</a:t>
            </a:r>
            <a:endParaRPr lang="en-US" sz="241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Важную роль получают бытовая конкретность и точные детали среды: они позволяют показать не лозунг, а живую, противоречивую реальность, в которой раскрывается характер.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центре сюжета все чаще оказывается молодой человек, который еще не имеет готовых ответов и вынужден самостоятельно проверять свои представления о правде, долге и выборе.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Журнальная публикация становится площадкой литературного обновления: именно через журналы читатель знакомится с текстами, где личный опыт спорит с привычными идеологическими схемами.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инженера в большом городе
</a:t>
            </a:r>
            <a:pPr algn="ctr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спешит через шумные улицы к работе, где его день определяется чертежами, сроками и чужой ответственностью. За внешней деловитостью проступает усталость человека, который ежедневно сверяет успех с совестью и не всегда находит между ними согласие.
</a:t>
            </a:r>
            <a:endParaRPr lang="en-US" sz="99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после поздней смены
</a:t>
            </a:r>
            <a:pPr algn="ctr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 больницы, трамвайная остановка и короткий вечер дома образуют замкнутый круг, в котором трудно отделить профессиональный долг от личного изнеможения. Город здесь не только движется, но и испытывает человека на прочность.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и комната с видом на двор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окна видны коммунальный двор, редкие прохожие и огни соседних квартир, а за столом лежат заметки к очередной статье. Такой интерьер помогает показать одиночество, привычку к самоанализу и цену слова в городской среде.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проза: три характерные сцены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деревенской прозы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усиливается интерес к судьбе деревни, памяти рода и нравственным основаниям жизни. Писатели обращаются к теме распада привычного уклада и к ответственности человека перед землей.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достигает особой силы у Распутина, Астафьева, Абрамова и Белова. В центре оказываются утрата традиций, экологическая тревога и конфликт между исторической памятью и ускоренной модернизацией.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советского периода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деревни становится частью более широкого разговора о судьбе страны. Авторы все чаще воспринимают исчезновение крестьянского мира как духовную потерю, затрагивающую всю культуру.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пространства формируют разные типы героя, конфликта и ценностей, но ведут к общему вопросу о нравственной целостности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по-разному отвечают на один вопрос: как сохранить внутренний стержень человека в мире, где меняются среда, труд и образ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раздела презентации и литературоведческой типологии прозы XX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и городская проза: два художественных мира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Позднесоветская проза: смысловой сдвиг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Поздняя проза усиливает притчевое начало: бытовой сюжет в ней часто ведет к более широкому выводу о границах прогресса, ответственности и исторической вины.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Исторические аллюзии помогают говорить о прошлом не прямо, а через намек, символ и параллель, поэтому личная история героя приобретает общекультурное значение.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этих текстов особенно важны многослойность и скрытая полемика с официальной картиной мира: читатель должен не только следить за сюжетом, но и соотносить его с историей.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только смену направлений, но и их взаимное проникновение: проза века все чаще соединяет психологизм, историческую память и условность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идет от более цельного повествования к сложному смешению жанров, где важнее становится способ осмысления человека, чем единая жанровая модель.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типологическим характеристикам прозы XX века; значения условно-оценочные, без претензии на статистику.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и стилевые сдвиги в прозе XX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опорные категории помогают увидеть прозу XX века как единый историко-художественный процесс.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Периодизация, проблематика и поэтика связывают отдельные произведения в общую картину эпохи и показывают, как меняется человек вместе с литературой.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вывод по концепции О. Н. Михайлова, изложенной в материалах презентации.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XX века: литература, которая проверяет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XX века показывает, как история испытывает личность на прочность и заставляет выбирать между страхом, памятью и достоинством. Именно поэтому она остается живым разговором о человеке, обществе и нравственной ответственности.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2026-05-20T03:08:16Z</dcterms:created>
  <dcterms:modified xsi:type="dcterms:W3CDTF">2026-05-20T03:08:16Z</dcterms:modified>
</cp:coreProperties>
</file>