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экологический кризис как биологическая проблема XXI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меняет биосферу, здоровье людей и устойчивость жизни на Земле.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биологии 11 класса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помогает понять, как деятельность человека меняет экосистемы, круговороты веществ и судьбу видов. Это не только вопрос охраны природы, но и ключ к объяснению устойчивости биосферы и здоровья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 изменение климата как биологический фактор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41331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задерживают часть теплового излучения Земли, поэтому атмосфера нагревается сильнее естественного уровня. Без этого механизма планета была бы слишком холодной, но его усиление нарушает климатическую устойчивость.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4463642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теплеет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рост концентраций CO2, метана и закиси азота связан с энергетикой, транспортом, сельским хозяйством и вырубкой лесов. По оценкам IPCC, именно человеческая деятельность объясняет большую часть наблюдаемого потепления.
</a:t>
            </a:r>
            <a:endParaRPr lang="en-US" sz="1163" dirty="0"/>
          </a:p>
        </p:txBody>
      </p:sp>
      <p:sp>
        <p:nvSpPr>
          <p:cNvPr id="12" name="Text 4"/>
          <p:cNvSpPr txBox="1"/>
          <p:nvPr/>
        </p:nvSpPr>
        <p:spPr>
          <a:xfrm>
            <a:off x="2652484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отвечают на потепление смещением ареалов, изменением сроков цветения, миграций и размножения. Если ритмы видов расходятся, нарушаются пищевые связи и устойчивость популяций.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74795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изменение — это не только физический процесс, но и фактор, перестраивающий взаимодействия между видами, экосистемами и человеком. Поэтому его изучают как одну из главных биологических проблем XXI века.
</a:t>
            </a:r>
            <a:endParaRPr lang="en-US" sz="1136" dirty="0"/>
          </a:p>
        </p:txBody>
      </p:sp>
      <p:sp>
        <p:nvSpPr>
          <p:cNvPr id="14" name="Text 6"/>
          <p:cNvSpPr txBox="1"/>
          <p:nvPr/>
        </p:nvSpPr>
        <p:spPr>
          <a:xfrm>
            <a:off x="8085948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середины XIX века средняя температура Земли выросла примерно на 1,2 °C. Для экосистем этого достаточно, чтобы менять режимы осадков, частоту засух и вероятность экстремальных погодных явлений.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 экономики связаны между собой: выбросы возникают не в одной отрасли, а во всей цепочке производства и 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сокращение выбросов требует одновременных мер в энергетике, сельском хозяйстве, транспорте и системе обращения с отходами.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данным IPCC и Climate Watch, 2019–2023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повышение уровня Мирового океана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таяние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воздуха и океана усиливает таяние ледников Гренландии, Антарктиды и горных районов. Ледяные массы теряют устойчивость, а пресная вода быстрее попадает в океан.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1901 года уровень Мирового океана поднялся примерно на 20 сантиметров. В последние десятилетия темпы роста стали выше, поэтому риски для побережий нарастают быстрее.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Соленая вода проникает в устья рек, лагуны и болота, меняя состав воды и почв. Это сокращает места обитания рыб, птиц и беспозвоночных, которые зависят от пресной среды.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эрозия, наводнения и затопление низменных территорий угрожают жилью, сельскому хозяйству и инфраструктуре. В итоге меняются не только природные сообщества, но и условия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миллионов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преждевременных смертей в год связано с загрязнением воздуха.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оценка показывает, что загрязнение воздуха — не только экологическая, но и острая медицинская проблема, особенно для городов с высокой транспортной и промышленной нагрузкой.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источники и биологические последствия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воздействия человека ведут к сходным по масштабу биологическим потерям.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проблем разные источники, но общий результат один: экосистемы теряют устойчивость, а биологические риски переходят к человеку.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IPCC, UNEP и учебной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12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 миллиона
</a:t>
            </a:r>
            <a:pPr algn="l" indent="0" marL="0">
              <a:lnSpc>
                <a:spcPct val="80000"/>
              </a:lnSpc>
              <a:buNone/>
            </a:pPr>
            <a:r>
              <a:rPr lang="en-US" sz="113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находятся под угрозой исчезновения в ближайшие десятилетия.
</a:t>
            </a:r>
            <a:endParaRPr lang="en-US" sz="5121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оценка показывает масштаб утраты биологического разнообразия: кризис затрагивает не отдельные виды, а целые экосистемы и их 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платформа по биоразнообразию и экосистемным услугам (IPBES), 2019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экологический кризис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биологическую и социальную взаимосвязь причин и последствий.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после сезона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остаются бутылки, пакеты и фрагменты упаковки, которые быстро распадаются на более мелкие части. Ветер и волны разносят их дальше, превращая локальный мусор в проблему целого побережья.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которых не видно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уже обнаруживают в морской воде, почве, пыли и пищевых продуктах. Эти частицы слишком малы, чтобы бросаться в глаза, но именно поэтому они легко попадают в пищевые цепи и накапливаются незаметно.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 только в пластике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связан не только с самими частицами, но и с добавками, а также с тем, что пластик переносит другие загрязнители. Под микроскопом микропластик выглядит как невидимый раньше след повседневного потребления.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микропластик в окружающей среде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экологический кризис усиливается быстрее, чем снижается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повышают эффективность, но общий масштаб производства, транспорта и потребления продолжает расти. Это удерживает нагрузку на биосферу на высоком уровне.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и материального потребления опережает экологические улучшения, поэтому снижение вреда требует не только технологий, но и изменения структуры спроса.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Bank, IEA, OECD и Our World in Data; индексы для наглядного сравнения трендов, 1990=100.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752" y="2223546"/>
            <a:ext cx="415575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389" y="2263565"/>
            <a:ext cx="633600" cy="50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6417" y="2239955"/>
            <a:ext cx="554100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4752" y="2263565"/>
            <a:ext cx="633600" cy="50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несет наибольшие экологические риски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регионах экстремальная жара и нехватка воды быстрее приводят к потере урожая, обезвоживанию и росту смертности, потому что системы здравоохранения и инфраструктура слабее защищают население.
</a:t>
            </a:r>
            <a:endParaRPr lang="en-US" sz="145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источников и засушливые периоды делают безопасную питьевую воду недоступной для миллионов людей. Это усиливает кишечные инфекции, ухудшает гигиену и увеличивает бытовую нагрузку на семьи.
</a:t>
            </a:r>
            <a:endParaRPr lang="en-US" sz="1436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плохом качестве воздуха сильнее страдают дети, пожилые люди и люди с хроническими болезнями. В уязвимых районах чаще обостряются астма, бронхит и сердечно-сосудистые нарушения.
</a:t>
            </a:r>
            <a:endParaRPr lang="en-US" sz="1422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выживаемость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потрясения снижают урожайность и доступность пищи, особенно там, где население зависит от местного земледелия. Недоедание делает детей более уязвимыми к инфекциям и задержке развития.
</a:t>
            </a:r>
            <a:endParaRPr lang="en-US" sz="1408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засухи, наводнения или деградация земель повторяются, люди вынуждены покидать места проживания. Это усиливает социальное неравенство и создает дополнительное давление на города и соседние территории.
</a:t>
            </a:r>
            <a:endParaRPr lang="en-US" sz="14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83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экологического ущерба и их эффект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решений показывает, как конкретные меры уменьшают давление на биосферу и улучшают условия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одновременно сокращают выбросы, экономят ресурсы и восстанавливают природные экосистемы.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IPCC, IEA и UNEP.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и города становятся частью решения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636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Утепление, современные системы отопления и экономичное освещение уменьшают потери энергии. Это снижает выбросы, расходы на коммунальные услуги и нагрузку на электростанции.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6563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 и 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 энергией и современные очистные сооружения помогают точнее расходовать ресурсы, сокращать утечки и уменьшать загрязнение воды, воздуха и почв.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4405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спутниковый мониторинг и дозированное внесение удобрений снижают избыточную нагрузку на почвы и водоемы, повышая урожайность без лишнего расхода сырья.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322471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Электротранспорт, велоинфраструктура и удобный общественный транспорт уменьшают шум, выхлопы и пробки. В результате городская среда становится безопаснее и здоровее.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9500890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деревья и раздельный сбор отходов помогают охлаждать город, улучшать качество воздуха и формировать экологически ответственное поведение у 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повседневных привычек к меньшему экологическому следу
</a:t>
            </a:r>
            <a:pPr algn="l" indent="0" marL="0">
              <a:lnSpc>
                <a:spcPct val="80000"/>
              </a:lnSpc>
              <a:buNone/>
            </a:pPr>
            <a:r>
              <a:rPr lang="en-US" sz="26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доступных школьнику и семье в обычной жизни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Экосистемы, которые защищают человека каждый день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климатический щит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смягчает жару и связывает углерод в древесине и почве. Его кроны уменьшают ветер, а разнообразие видов поддерживает устойчивые пищевые цепи и природное равновесие.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 — природный фильтр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угодья задерживают загрязнения, очищают воду и накапливают органическое вещество. Кроме того, они служат местом гнездования и размножения для многих птиц, земноводных и насекомых.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почва обеспечивает питание растений, удерживает влагу и сохраняет плодородие. Без нее невозможно устойчивое сельское хозяйство, а значит, и надежное продовольственное обеспечение людей.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результативные направления природоохранных действий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действуют с разной скоростью: одни дают быстрый климатический эффект, другие укрепляют устойчивость экосистем и снижают риски в долгосрочной перспективе.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ближайший эффект особенно влияют сокращение метана и декарбонизация энергетики, а защита лесов дает двойную пользу — климатическую и биологическую.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приоритетов по материалам IPCC, IEA и UNEP; шкала относительной результативности для сравнения направлений.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экологическое образование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41331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связи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начинается с умения видеть связи между организмами, средой обитания и деятельностью человека. Это помогает понимать, почему одно решение влияет на целую экосистему.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63642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местную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парком, рекой, двором или школьным участком делают экологию наглядной. Такой опыт учит замечать изменения раньше и опираться на реальные факты, а не на догадки.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52484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 оценивать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отличать научно обоснованные решения от псевдоэкологических лозунгов. Это особенно важно в социальных сетях, где простые обещания часто скрывают слабые аргументы.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74795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Влиять на повестку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инициативы и школьные проекты могут менять отношение к отходам, транспорту и потреблению. Даже небольшие шаги создают общественный запрос на более ответственную политику.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85948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территории, посадка деревьев и волонтерские проекты формируют привычку к совместной ответственности. Когда школьники видят результат, экологическое поведение становится устойчивым.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глобальные ориентиры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документы задают общие правила, которые помогают согласовать действия стран и снизить нагрузку на биосферу.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международных соглашений подтверждает: согласованные правила способны давать измеримый экологический 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РКИК ООН, ЮНЕП.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32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 — это проверка устойчивости биосферы
</a:t>
            </a:r>
            <a:endParaRPr lang="en-US" sz="4323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объединяет климатические изменения, загрязнение и утрату биоразнообразия. Биология показывает, что выход возможен только через согласованные изменения в энергетике, транспорте, производстве и повседневном поведении людей.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2026-06-01T23:33:30Z</dcterms:created>
  <dcterms:modified xsi:type="dcterms:W3CDTF">2026-06-01T23:33:30Z</dcterms:modified>
</cp:coreProperties>
</file>