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говор в литературе и культуре речи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 столицы, ставший частью истории русского литературного языка.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норма произношения
</a:t>
            </a:r>
            <a:endParaRPr lang="en-US" sz="1999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веками задавала культурный тон: здесь складывались литературные правила, театральная речь и орфоэпия, с которой школьник сталкивается на уроках чтения и языка.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говор и чем он отличается от литературной нормы
</a:t>
            </a:r>
            <a:endParaRPr lang="en-US" sz="207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 — это местные особенности речи: произношение, словарь и интонация, по которым можно узнать происхождение говорящего и речевую традицию места.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норма — общий образец правильной устной и письменной речи. Она нужна для школы, книги, сцены, радио и официального общения.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говор относится к городским особенностям русского языка. Его черты заметны в звучании гласных, мягкости согласных и ритме фразы, но часть этих черт стала нормой.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центр формирования языковой нормы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куда сходились разные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XIV–XV веков Москва становилась политическим и культурным центром Руси. В город приезжали люди из разных земель, и их речевые привычки постепенно смешивались. Так рождалась более общая и устойчиво понятная городская речь.
</a:t>
            </a:r>
            <a:endParaRPr lang="en-US" sz="119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образованных горожан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складывалась речь людей, связанных с образованием, книгой и службой. Именно она долго воспринималась как более престижная и удобная для публичного общения. Позже к ней стали прислушиваться писатели, учителя и издатели.
</a:t>
            </a:r>
            <a:endParaRPr lang="en-US" sz="1250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сцены к 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XIX веку московское произношение стало одной из основ нормы, а в XX веке его влияние усилили театр, радио и учебные словари. Благодаря этому столичная речевая традиция закрепилась в культуре широкой аудитории.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фонетическая черта: аканье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Аканье — это произношение безударных о и а ближе к звуку [а]. В московской речи эта черта слышна особенно отчётливо и сразу узнаваема.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молоко, дорога, Москва безударные гласные звучат короче и слабее ударных. Поэтому речь кажется более плавной и менее напряжённой.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Аканье отличает московскую традицию от северных говоров, где безударное о чаще произносится отчётливее. Именно поэтому столичное звучание воспринимается как особый тип произношения.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звучание слов в московской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московской речи звучат короче и слабее, чем ударные, поэтому слово произносится слитнее.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орфоэпии русского языка; условная шкала для наглядного сравнения.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слова с безударными гласными, где редукция слышна особенно ясно.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Согласные, мягкость и плавность произношения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Московской речи свойственна чёткость согласных: слова звучат собранно, но без излишней резкости, что делает произношение понятным и естественным.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определённых позициях согласные становятся мягче, и это придаёт фразе более плавное звучание. Речь как будто легче соединяет один звук с другим.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московской манеры важно чувство ритма: слова в предложении связываются ровно, без резких скачков. Из-за этого фраза воспринимается цельно.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звучание исторически считалось образцовым в литературной среде, театре и публичном чтении, где особенно ценились ясность и выразительность.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связанные с городской московской речью
</a:t>
            </a:r>
            <a:endParaRPr lang="en-US" sz="2006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толковые и орфоэпические словари.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Наблюдаем, как городская лексика отражает повседневную жизнь столицы.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речь тесно связана с городским пространством: улицами, домами, магазинами и повседневными маршрутами жителей.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городская лексика в повседневной речи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булочная и лавка напоминают о городской торговле, которая формировала повседневную речь москвичей и долго оставалась заметной в центре города.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5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трамвай, вагон, маршрут отражают развитие городского движения. Они показывают, как вместе с транспортом менялся и словарь жителей столицы.
</a:t>
            </a:r>
            <a:endParaRPr lang="en-US" sz="1510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Тротуар, переулок, подъезд связаны с устройством города. Такая лексика помогает представить московские кварталы, дворы и привычные пути передвижения.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старых просторечных слов ушла из активной речи, а общеупотребительные слова закрепились. Словарь города меняется вместе с его жизнью и профессиями.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московская речь стала основой нормы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столичная речь получила авторитет в культуре и образовании.
</a:t>
            </a:r>
            <a:endParaRPr lang="en-US" sz="162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русский язык складывался с опорой на московское произношение, потому что именно оно долго считалось в столице наиболее понятным, устойчивым и удобным для общего употребления.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московская речь часто воспринимается как нейтральная и правильная. При этом она не исчезла в литературной норме, а лишь стала её исторической основой.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особенно заметна в орфоэпии — правилах литературного произношения. Именно здесь видно, как городская традиция превратилась в общеобязательный образец речи.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говор и литературный русский язык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театре, кино и на радио
</a:t>
            </a:r>
            <a:endParaRPr lang="en-US" sz="187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театральной школе актёров учили говорить чётко и выразительно, ориентируясь на московскую орфоэпию. Такая речь помогала сделать спектакль понятным для любой аудитории.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школа произношения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радио и позже в кино дикторская и актёрская речь тоже строилась по близким нормам. Это сделало московское произношение знакомым слушателям по всей стране.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столицы в эфире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московской речи и других говоров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выделяется сильным аканьем и близостью к литературной норме; северные говоры чаще сохраняют оканье.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орфоэпии и школьные описания русских говоров; без точных количественных данных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отдельные слова, а общие особенности звучания речи, которые заметны в повседневном и литературном произношении.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московская речь звучит быстрее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московской речи произносятся короче и слабее. Из-за этого слово звучит компактнее, а его звучание кажется более слитным.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потоке речи меньше «разрываются» паузами. Переходы между ними становятся плавнее, поэтому фраза воспринимается как непрерывная и лёгкая.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темпа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звуки редуцируются, речь кажется быстрее, хотя реальная скорость не всегда выше. Так возникает ощущение городской, живой и очень связной манеры говорения.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московского говора в 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московской речи проявляются и в звуках, и в словах, и в ритме фразы; это делает её узнаваемой.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орфоэпические и толковые словари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особенности московской речи слышны в произношении и в городских словах.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говор в произведениях о Москве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речь персонажа помогает понять его происхождение, возраст, воспитание и среду. Поэтому московская манера говорения часто становится важной деталью образа.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 века нередко показывали Москву как особый речевой мир. Через интонации, слова и произношение они передавали атмосферу старой столицы и её быта.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драматургии речевые особенности персонажей создают исторический колорит. Читатель лучше ощущает эпоху, когда слышит, как именно говорят герои.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московская речь важна не только как фон, но и как средство характеристики. Она помогает показать социальные различия, традиции и живую городскую среду.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Москва и языковое разнообразие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Москва объединяет людей из разных регионов России и из других стран. Поэтому в городе можно услышать разные акценты, интонации и словарные привычки.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московские особенности не исчезли, но часто смешиваются с общеязыковой нормой. Из-за этого речь столицы стала более разнообразной и менее однородной.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семье, в школе и среди сверстников манера говорить может заметно различаться. Одни привычки передаются из поколения в поколение, другие меняются очень быстро.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современный московский говор нельзя считать полностью одинаковым. Это живая и меняющаяся речь большого города, в которой соседствуют разные традиции.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московскую речь в тексте и на слух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 которым можно соотнести речь с московской традицией
</a:t>
            </a:r>
            <a:endParaRPr lang="en-US" sz="151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восьмиклассника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лучше понять историю русского языка и увидеть, как речь большого города влияет на литературную норму и культуру страны.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 орфоэпией и выразительным чтением. Когда ученик знает особенности произношения, ему легче читать стихи и прозу точно и выразительно.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московского говора учит внимательнее слушать речь персонажей и замечать, как язык показывает время, место действия и особенности героя.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московском говоре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говор вырос в историческом центре страны и заметно повлиял на литературную норму. Его черты — аканье, редукция гласных, мягкость согласных и городская лексика — стали частью культурной традиции.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2026-05-19T05:15:12Z</dcterms:created>
  <dcterms:modified xsi:type="dcterms:W3CDTF">2026-05-19T05:15:12Z</dcterms:modified>
</cp:coreProperties>
</file>