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 на фронте: песня, образ и судьба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ставшая голосом фронтовой памяти.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«Катюша» важна на уроке литературы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 впервые прозвучала в 1938 году, а в военные годы обрела особую силу. В ней соединились простые слова, запоминающаяся мелодия и чувства, близкие каждому: любовь, ожидание, верность и память о доме.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742" y="1935525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4489" y="3462973"/>
            <a:ext cx="273600" cy="21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Исаковский: поэт простых и ясных слов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народной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писал так, чтобы его строки были понятны широкому кругу читателей. Его язык звучит естественно, просто и в то же время выразительно, как живая человеческая речь.
</a:t>
            </a:r>
            <a:endParaRPr lang="en-US" sz="735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деревни 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поэта часто появляются родные поля, деревенский быт и знакомые картины природы. Эти образы помогают почувствовать связь человека с родной землей и повседневной жизнью.
</a:t>
            </a:r>
            <a:endParaRPr lang="en-US" sz="720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 самых обычных вещах Исаковский писал с теплом и внутренним чувством. Благодаря этому его стихи легко запоминаются и вызывают доверие у читателя.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Исаковского часто звучат почти как песня. Их ритм, плавность и простота делают их удобными для музыкального воплощения и помогают понять, почему «Катюша» стала такой известной.
</a:t>
            </a:r>
            <a:endParaRPr lang="en-US" sz="659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через личное
</a:t>
            </a:r>
            <a:pPr algn="l" indent="0" marL="0">
              <a:lnSpc>
                <a:spcPct val="115000"/>
              </a:lnSpc>
              <a:buNone/>
            </a:pPr>
            <a:r>
              <a:rPr lang="en-US" sz="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умел показывать переживания одного человека так, что они становились близки многим. Именно поэтому его лирика воспринимается как искренняя и общая для нескольких поколений.
</a:t>
            </a:r>
            <a:endParaRPr lang="en-US" sz="6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Матвей Блантер и рождение песни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которую 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Матвей Блантер создал музыку, которая сделала стихотворение по-настоящему песенным. Плавная мелодия сразу запоминается и естественно ложится на слова, поэтому песня быстро стала узнаваемой и любимой.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слова и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«Катюше» текст и мелодия работают вместе: ясные образы Исаковского получают эмоциональное звучание в музыке Блантера. Именно это сочетание помогло песне выйти за рамки обычного эстрадного номера и стать частью культуры.
</a:t>
            </a:r>
            <a:endParaRPr lang="en-US" sz="1058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песне и ее авторах.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создал «Катюшу»: основные сведения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Исаковского и музыка Блантера вместе создали песню, которая стала по-настоящему народной.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песне и ее авторах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поется в «Катюше»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Катюша стоит на высоком берегу и поет о любимом человеке, который далеко от дома. Простая сцена сразу задает теплое, лирическое настроение и делает героиню живой и близкой.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появляются весна, река, туман и письмо издалека. Эти образы несложны, но очень выразительны: они помогают передать разлуку, надежду и ожидание встречи без длинных объяснений.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песни понятен с первого прослушивания, потому что в нем нет сложных событий. Вместо этого есть человеческие чувства, знакомые каждому: любовь, верность и надежда на возвращение.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содержание песни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 тексте «Катюши».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первого исполнения помогает увидеть, как быстро простая поэтическая форма стала широко известной песней.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первом исполнении песни и ее художественных особенностях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песня впервые прозвучала и быстро запомнилась благодаря ясному языку и напевному ритму.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«Катюша» стало народным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Теплое и запоминающееся имя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героини звучит мягко и по-домашнему, поэтому его легко запомнить. Оно вызывает образ близкой девушки, которая ждет весточку с фронта и остается верной своему любимому.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образ, понятный всем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Катюша в песне — не конкретный человек, а собирательный образ. В нем соединились простота, искренность и надежда, поэтому слушатели воспринимали героиню как свою знакомую.
</a:t>
            </a:r>
            <a:endParaRPr lang="en-US" sz="89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усиленная войной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придали имени особое звучание. Довоенное исполнение, фронтовые концерты и образы девушки у берега вместе показали, как песенный образ стал частью общей памяти.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 в годы Великой Отечественной войны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войны песня стала особенно нужной людям, потому что напоминала о доме, семье и мирной жизни. Ее пели там, где было трудно и тревожно.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 звучала на концертах, в окопах, на привалах и по радио. Простая мелодия помогала быстро подхватывать песню и петь ее вместе.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поддерживала надежду и чувство связи с близкими. Поэтому она стала не только популярной, но и по-настоящему дорогой для людей военного времени.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солдат и жителей тыла в ней были особенно важны любовь, верность и ожидание. Эти чувства помогали переживать разлуку и сохранять внутреннюю опору.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 позволяют услышать в песне не только личную историю, но и общий опыт людей военного поколения.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делают песню близкой людям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силу «Катюши» создают понятные каждому чувства и связь частной лирики с исторической памятью.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песни М. Исаковского и музыкальной версии М. Блантера; даты: 1938 год.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связана с военной историей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«Катюша» стала одной из самых узнаваемых песен на фронте: ее пели бойцы, слушали в тылу и воспринимали как знак связи с домом.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песни оказалось настолько сильным и запоминающимся, что в солдатской среде им стали называть реактивную установку БМ-13. Так литературный образ вошел в военный быт.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это прозвище возникло не из сюжета песни, а из народной памяти: знакомое ласковое имя помогло связать грозное оружие с понятным каждому образом.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одно имя стало частью и культуры, и военной истории.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боевое прозвище: что общего и что различается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техника принадлежат разным сферам, но их объединяют узнаваемость и сильная эмоциональная память о войне.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и историческая справка о песне и БМ-13.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песню знали и любили на фронте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Довоенная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мелодия и ясный текст быстро запоминались, поэтому песня стала известной еще до войны и уже была близка слушателям.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оказались разлучены с домом и близкими, слова о любви и ожидании прозвучали особенно тепло и поддерживающе.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«Катюшу» пели на привалах, концертах и у радиоприемников, потому что она не требовала сложного объяснения и сразу вызывала отклик.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она стала напоминанием о стойкости, надежде и мирной жизни, к которой стремились и солдаты, и их семьи.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песни от довоенной сцены до фронтовой памяти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песня меняла свое значение вместе с историей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девушки в песне и в литературе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Катюша в песне — не конкретная историческая личность, а собирательный образ молодой девушки, через который легко показать понятные каждому чувства.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такой образ часто связан с верностью, чистотой, мягкостью и душевной силой; именно поэтому он вызывает доверие и сочувствие.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героини помогает сделать песню близкой людям разных возрастов: за одним именем стоит история любви, ожидания и надежды.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важно увидеть, что маленький по объему текст может говорить о больших ценностях и связывать личное переживание с образом родины.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 в кино, книгах и школьной памяти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часто звучит в военных фильмах, на памятных концертах и школьных мероприятиях, потому что сразу создает узнаваемое настроение эпохи и помогает почувствовать связь с прошлым.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включают в учебные материалы и сборники военных песен; рядом с ней уместны кадры исполнения, страницы учебника и фотографии памятных событий, показывающие ее живую культурную память.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становится общей для многих людей, когда ее легко повторить, спеть и сразу понять без долгих объяснений.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песню народной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«Катюши» особенно сильны мелодия и ясность текста, поэтому она быстро запомнилась и стала по-настоящему народной.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песни и ее восприятия в культурной памяти; оценочная шкала для учебной диаграммы.
</a:t>
            </a:r>
            <a:endParaRPr lang="en-US" sz="6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«Катюши» для литературы и истории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показывает, как литературный текст, музыка и народное исполнение вместе создают произведение, которое живет дольше своего времени и становится частью общей памяти.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отражает чувства людей военных лет: тоску по дому, верность близкому человеку, ожидание письма и надежду на встречу после разлуки.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курса «Катюша» важна как пример произведения, где личная история героини превращается в рассказ о вечных человеческих ценностях.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«Катюша»: песня, которую помнит страна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 стала не просто известной мелодией, а живым символом любви, ожидания и фронтовой памяти. Именно поэтому ее продолжают петь и изучать 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2026-05-19T05:24:38Z</dcterms:created>
  <dcterms:modified xsi:type="dcterms:W3CDTF">2026-05-19T05:24:38Z</dcterms:modified>
</cp:coreProperties>
</file>