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Именительный, родительный и винительный падежи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падежа помогают словам дружно строить понятные предложения.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Падежи, которые всё объясняют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подсказывают, кто действует, о чём говорят и чему принадлежит слово. В третьем классе это особенно полезно: вопросы помогают быстро находить нужную форму и не путаться в окончаниях.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называет предмет, человека, животное или явление. Он отвечает на вопросы «кто?» и «что?», поэтому сразу показывает, о ком или о чём идёт речь.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такие слова часто оказываются главными героями. Это могут быть кот, мама, книга, дерево, солнце — всё, что просто называет предмет без действия.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слово в именительном падеже стоит в начальной форме. Его легко узнать, если оно отвечает именно на вопрос названия, а не на вопрос действия или отсутствия.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— кто? что?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именительный падеж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у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поднял руку и назвал слово. Вопрос «кто?» сразу подсказал именительный падеж. Такое слово называет того, о ком говорится в предложении, и звучит как главный участник события.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 дерево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лежит мяч, а рядом растёт дерево. Если спросить «что?», оба слова легко узнаются как имена предметов. Они просто называют то, о чём идёт речь, без намёка на действие.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отвечает на вопросы «кого?» и «чего?». Он помогает сказать, что чего-то нет, например: нет тетради, нет друга, нет хлеба.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— кого? чего?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также показывает принадлежность. Когда мы говорим «у сестры» или «у мамы», сразу понятно, кому что относится и с кем связано слово.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родительный падеж показывает часть от целого: стакан молока, кусок хлеба, ветка дерева. Так одно слово помогает увидеть, от чего взята маленькая часть.
</a:t>
            </a:r>
            <a:endParaRPr lang="en-US" sz="9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0" y="3393766"/>
            <a:ext cx="181800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321" y="1699988"/>
            <a:ext cx="1920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7496" y="3393766"/>
            <a:ext cx="136350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771" y="1699988"/>
            <a:ext cx="192000" cy="15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встречается родительный падеж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«нет»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слова «нет» часто стоит родительный падеж: нет карандаша, нет тетради. Оно подсказывает, что предмета не хватает, и искать падеж становится проще.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«около» и «для»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«около» и «для» тоже могут указывать на родительный падеж: около дома, для мамы. Они словно дорожные указатели для внимательного ученика.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«у»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«у», слово часто обозначает принадлежность: у сестры, у друга, у мамы. Это хороший знак, что перед нами родительный падеж.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показывает отсутствие, принадлежность или часть от целого, стоит ещё раз проверить вопрос. Родительный падеж любит такие смысловые подсказки и охотно их выдаёт.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«из» и «без»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предлогами «из» и «без» родительный падеж встречается очень часто: из леса, без шума. Такие слова-подсказки помогают не потеряться в предложении.
</a:t>
            </a:r>
            <a:endParaRPr lang="en-US" sz="11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отвечает на вопросы «кого?» и «что?». Он показывает, на кого или на что направлено действие, будто предмет оказался в центре события.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— кого? что?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часто связаны действия: вижу кота, читаю книгу, рисую дом, беру мяч. Сразу видно, что кто-то делает что-то именно с этим предметом.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помогает понять, кого увидели, что взяли или что нарисовали. Без него предложение звучало бы менее понятно, а иногда и совсем смешно.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винительный падеж в предложении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слово рядом с действием: вижу, читаю, беру, рисую, сажаю. Такие глаголы часто подсказывают винительный падеж и помогают быстро начать поиск.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Задай вопрос «кого?» или «что?». Если подходит ответ вижу птицу, беру портфель, читаю сказку, значит слово стоит в винительном падеже.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падеж слова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ученику шаг за шагом найти именительный, родительный или винительный падеж.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падежа могут встречаться с вопросом «что?», поэтому их легко перепутать. Но смысл предложения сразу показывает, что именно делает слово и какую роль оно играет.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просто называет предмет: книга лежит на столе. Слово стоит как главный герой предложения и ничего не «получает» от действия.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показывает действие: читаю книгу, беру книгу, рисую книгу. Здесь предмет не просто назван, а становится тем, на что направлено действие.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и винительный: похожие, но разные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проверь смысл и соседние слова. Тогда книга в предложении сама подскажет, она лежит или её читают — а это уже разные падежи.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найдите, о ком или о чём говорится в предложении. Если слово просто называет предмет и отвечает на вопросы «кто?» или «что?», это чаще всего именительный падеж.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слышатся слова-помощники «нет» или «у», внимательно проверьте форму слова. Такие подсказки обычно указывают на родительный падеж, который показывает отсутствие или принадлежность.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смысл: «лес шумит» — лес сам действует, значит, именительный падеж. А в выражениях «нет леса» и «у леса» слово уже изменяется по другой роли.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и родительный: как не перепутать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истории, в которых видно падежи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пришёл в класс рано и открыл книгу. На парте у мальчика не оказалось закладки, поэтому он положил книгу рядом с тетрадью. В короткой истории легко заметить: слово «мальчик» называет героя, «мальчика» показывает принадлежность, а «книгу» связано с действием.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на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смотрела на новую тетрадь и искала свою ручку. У Лены не было синей ленты, зато на столе лежала тетрадь. Здесь слово «Лена» стоит как название человека, «Лены» говорит о том, что чего-то нет, а «тетрадь» становится предметом действия.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у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вышли во двор и увидели дом. У дома росло дерево, а под веткой лежал мяч. В этом рассказе легко сравнить три формы: слово «дом» называет предмет, «дома» показывает место рядом с ним, а «дом» снова становится тем, что видят.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ученик замечает изменение окончания, тем легче определить падеж и не перепутать похожие слова в упражнении.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учебного задания по русскому языку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падежа помогают одному слову менять форму и точнее выражать смысл в предложении.
</a:t>
            </a:r>
            <a:endParaRPr lang="en-US" sz="24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удобно запомнить как падеж-«герой»: он просто называет предмет и отвечает на вопросы «кто?» и «что?».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 запоминания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часто приходит вместе со словами «нет», «у» и «без». Он отвечает на вопросы «кого?» и «чего?» и показывает отсутствие или принадлежность.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дружит с действием. Если кто-то видит, читает, берёт или рисует, слово часто отвечает на вопросы «кого?» и «что?» и показывает, на что направлено действие.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по шагам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падеж без спешки и случайных догадок.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ориентироваться только на окончание слова. Похожая форма ещё не означает один и тот же падеж, поэтому всегда нужно читать предложение целиком.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ребята путают родительный и винительный падежи, потому что у них могут быть похожие вопросы и окончания. Здесь особенно помогает смысл: есть ли отсутствие или есть действие.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замечать слова-подсказки рядом со словом. «Нет», «у», «без», а также глаголы действия часто сразу подсказывают нужный падеж.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вопрос вслух: «кто?», «что?», «кого?», «чего?». Так легче проверить себя и не назвать падеж наугад.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умеет меняться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просто называет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стоит на улице. Слово «дом» ничего не делает, оно просто называет предмет. Поэтому форма звучит как именительный падеж и отвечает на вопрос «что?».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показывает отсутствие или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дома. Вижу дом. В первом случае слово показывает отсутствие, а во втором — становится предметом действия. Так одна и та же основа помогает увидеть разные падежи.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28191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825" y="1797831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28191"/>
            <a:ext cx="384600" cy="307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падежи нужны каждый день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 падежи помогают быстро понять, о ком идёт речь, чего не хватает и на что направлено действие. Без них фразы звучали бы слишком путано.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падежи делают предложения точными и красивыми. Читатель сразу замечает, кто герой истории, что с ним происходит и какие предметы важны в сюжете.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падежи нужны для упражнений, списывания и разбора предложений. Если помнить вопросы и подсказки, проверять ответы становится спокойнее и намного проще.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ответах у доски и в письменных работах падежи помогают говорить ясно и аккуратно. Это как маленькие помощники, которые следят за порядком в словах.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легко узнать по вопросам «кто?» и «что?». Он называет предмет и часто стоит в роли главного слова в предложении.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Мини-повторение перед проверкой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отвечает на вопросы «кого?» и «чего?». Его удобно искать рядом со словами «нет», «у» и «без», когда говорится об отсутствии или принадлежности.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отвечает на вопросы «кого?» и «что?». Он показывает действие: кто-то видит, читает, берёт или рисует что-то.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Падежи, которые помогают говорить точно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три падежа не кажутся хитрыми. Именительный называет предмет, родительный помогает говорить об отсутствии и принадлежности, а винительный показывает действие. Стоит запомнить вопросы — и слова сразу становятся послушными помощниками.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2026-05-22T00:39:04Z</dcterms:created>
  <dcterms:modified xsi:type="dcterms:W3CDTF">2026-05-22T00:39:04Z</dcterms:modified>
</cp:coreProperties>
</file>