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Средиземноморье в древности: море, города и торговые пути
</a:t>
            </a:r>
            <a:endParaRPr lang="en-US" sz="3302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где море соединяло города, народы и культуры.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16" y="1263050"/>
            <a:ext cx="4989419" cy="392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между морем и сушей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Средиземноморье связывало Египет, Переднюю Азию и Эгейский мир. Удобные бухты, острова и прибрежные города сделали его важнейшим центром обмена товарами, знаниями и обычаями в древности.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развитию региона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бухт и естественных гаваней облегчали стоянку кораблей и строительство портов. Мореплаватели могли останавливаться чаще и безопаснее, поэтому прибрежные города быстро богатели и росли.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сады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росли кедры и оливковые деревья, а на равнинах выращивали зерно, виноград и овощи. Эти ресурсы обеспечивали пищу, дерево для строительства и товары для обмена.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Кипр славился медью, Ливан — ценными лесами, а плодородные земли Египта давали большие урожаи. Разные природные условия дополняли друг друга и делали торговлю особенно выгодной.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берегов и островов помогала плавать вдоль суши, не уходя далеко в открытое море. Так товары быстрее попадали в города, а связи между народами становились прочнее.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2699" y="878675"/>
            <a:ext cx="5512799" cy="433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 центры древнего региона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Финикийские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Тир, Сидон и Библ были известны как богатые прибрежные города. Здесь работали гавани, мастерские и храмы, а жители активно участвовали в морской торговле.
</a:t>
            </a:r>
            <a:endParaRPr lang="en-US" sz="1119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Эгейского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Крите и в материковой Греции выделялись Кносс и Микены. В этих городах существовали дворцы, укрепления и склады, где хранили товары и ценности.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Сирийские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Угарит был важным узлом между морем и внутренними землями. Через него проходили пути, по которым распространялись товары, письма и культурные обычаи.
</a:t>
            </a:r>
            <a:endParaRPr lang="en-US" sz="1118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Мемфис и Фивы были крупными политическими и религиозными центрами. Отсюда власть фараонов распространялась на соседние области и поддерживала дальние связи.
</a:t>
            </a:r>
            <a:endParaRPr lang="en-US" sz="10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 — мореплаватели и торговцы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моряков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жили на узкой полосе побережья и с раннего времени освоили море. Они строили прочные корабли и умели плавать между прибрежными городами.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перевозили древесину, металлы, стекло, ткани и пурпурную краску, добываемую из морских моллюсков. Эти изделия высоко ценились в разных странах древнего мира.
</a:t>
            </a:r>
            <a:endParaRPr lang="en-US" sz="1141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на дальних берегах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основывали поселения далеко от родины, чтобы удобнее торговать и пополнять запасы. Самой известной колонией позже стал Карфаген.
</a:t>
            </a:r>
            <a:endParaRPr lang="en-US" sz="1167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морским поездкам финикийцы связывали разные регионы и переносили между ними навыки, слова и обычаи. Их деятельность изменила жизнь всего Средиземноморья.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товарами обменивались страны региона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соединяла разные природные зоны: одни земли давали сырьё, другие — продукты ремесла и сельского хозяйства.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товары дополняли друг друга, поэтому обмен был постоянным и выгодным для всех участников.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исторические сведения; схема распределения составлена по материалам темы.
</a:t>
            </a:r>
            <a:endParaRPr lang="en-US" sz="7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Финикийский алфавит упростил письмо и сделал его удобным для торговли, коротких записей и обучения.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знака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исторические сведения.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позволяли финикийцам записывать речь проще и быстрее, чем в сложных письменностях.
</a:t>
            </a:r>
            <a:endParaRPr lang="en-US" sz="19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письменности Восточного Средиземноморья
</a:t>
            </a:r>
            <a:endParaRPr lang="en-US" sz="253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алфавит оказался особенно удобным для повседневного использования и обмена сообщениями.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и проще система знаков, тем легче её изучать и применять в быту и торговле.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исторические сведения.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его связи с побережьем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держава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был одной из самых влиятельных держав древности и часто воздействовал на соседние земли Восточного Средиземноморья через войну, дипломатию и торговлю.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получал Египет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Стране нужны были древесина, медь и лошади, которых в самом Египте было немного. Поэтому он активно поддерживал связи с прибрежными городами и островами.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вывозил Египет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обмен египтяне отправляли зерно, золото и изделия мастеров. Такие поставки делали Египет важным партнёром для купцов из разных стран региона.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религия, искусство и представления о власти фараонов оказывали заметное влияние на соседние народы, особенно на их храмы и царские обряды.
</a:t>
            </a:r>
            <a:endParaRPr lang="en-US" sz="12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шла морская торговля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темы: путь товара от изготовления до обмена и доставки потребителю.
</a:t>
            </a:r>
            <a:endParaRPr lang="en-US" sz="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и Микены: первые большие культуры Эгейского мира
</a:t>
            </a:r>
            <a:endParaRPr lang="en-US" sz="2487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Критские дворцы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Крите минойская цивилизация создала большие дворцовые центры, такие как Кносс и Фест. Они были не только жилищами правителей, но и местами хранения запасов, управления и ремесленного производства.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Микенские 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позже усилились микенцы. Они строили крепости на холмах, чтобы защищаться от нападений, и объединяли вокруг них власть, склады и мастерские.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Микенцы использовали линейное письмо Б для хозяйственных записей. Оно помогало учитывать имущество, обмен и поставки, а значит, делало управление более организованным и точным.
</a:t>
            </a:r>
            <a:endParaRPr lang="en-US" sz="992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через море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культуры активно торговали с городами Восточного Средиземноморья. Вместе с товарами они перенимали корабельные навыки, украшения, идеи и способы строительства, которые пригодились в Эгейском мире.
</a:t>
            </a:r>
            <a:endParaRPr lang="en-US" sz="8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46" y="884475"/>
            <a:ext cx="2215059" cy="19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Порт, который хотел каждый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гавань могла принести городу богатство и защиту, поэтому за такие места соперничали целые державы. Если порт переходил к сильному правителю, он получал доступ к товарам, пошлинам и морским дорогам.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 прибрежные 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Египет, хетты и ассирийцы стремились контролировать побережье и укреплять влияние на соседние земли. Из-за этого прибрежные города нередко оказывались между двумя войсками и вынуждены были выбирать сторону.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морского пути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маршруты в Восточном Средиземноморье были ценны не меньше, чем сами товары. Кто контролировал путь, тот мог быстрее доставлять зерно, металлы и древесину, а также усиливать свою власть над союзниками и данниками.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 порты и пути велись войны
</a:t>
            </a:r>
            <a:endParaRPr lang="en-US" sz="35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державы влияли на Восточное Средиземноморье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цифры, а сравнительную силу политического влияния в разные периоды истории региона.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часто менялась, но значение морских портов и обмена товарами оставалось высоким при любой державе.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 материалам школьного курса истории Древнего мира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256" y="3908754"/>
            <a:ext cx="427092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Боги, храмы и праздники древних народов
</a:t>
            </a:r>
            <a:endParaRPr lang="en-US" sz="3199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храмах люди приносили жертвы, просили о дожде, урожае и защите города. Такие обряды напоминали, что жизнь древнего общества тесно связывали с верой и природой.
</a:t>
            </a:r>
            <a:endParaRPr lang="en-US" sz="897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божества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народов региона были свои боги, но многие представления были похожими. В Финикии почитали Астарту, в Египте — Ра и Амона, в Греции — Зевса и Афину.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святилища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был не только местом молитвы, но и важным центром города. Там хранили дары богам, проводили праздники и собирали людей во время больших общих торжеств.
</a:t>
            </a:r>
            <a:endParaRPr lang="en-US" sz="904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община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объединяли жителей города и показывали уважение к богам. Во время шествий, песен и угощений люди чувствовали себя частью одного сообщества и одного города.
</a:t>
            </a:r>
            <a:endParaRPr lang="en-US" sz="8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города и их особенности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были знамениты отдельные города Восточного Средиземноморья и где они находились.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имел свою специализацию: одни были торговыми центрами, другие — дворцовыми или ремесленными.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справочные сведения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люди в древних городах и селениях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и бедные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сильно различалась. Богатые семьи жили в просторных домах, а бедные — в простых глинобитных жилищах, где было меньше вещей и удобств.
</a:t>
            </a:r>
            <a:endParaRPr lang="en-US" sz="1074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обычно перенимали дело родителей. В крупных городах некоторые мальчики учились у писцов, чтобы освоить письмо, счёт и ведение хозяйственных записей.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в 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трудились гончары, кузнецы, ткачи, строители и торговцы. Их изделия нужны были не только местным жителям, но и купцам, которые везли товары дальше.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море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работало на земле или у моря. Они выращивали зерно, овощи и виноград, ловили рыбу и снабжали города продуктами для повседневной жизни.
</a:t>
            </a:r>
            <a:endParaRPr lang="en-US" sz="10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распространялись идеи и знания
</a:t>
            </a:r>
            <a:endParaRPr lang="en-US" sz="313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странами были похожи на сеть: через них шли не только товары, но и новые умения, которые быстро подхватывали мастера и правители.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был обмен, тем быстрее распространялись письмо, технологии и художественные образы.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Древнего мира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регион стал основой древней истории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лежал между Африкой, Азией и Европой, поэтому через него проходили важные морские и сухопутные пути. Это делало его естественным местом встреч и обмена.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помогало появлению портов, рынков и мастерских. Города могли быстро связаться друг с другом, а их жители легче обменивались товарами, людьми и новостями.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рядом жили разные народы, и каждый приносил свои обычаи, богов, украшения и способы письма. Из такого соседства рождались новые идеи и привычки.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эти морские дороги использовали греки и римляне. Опыт Восточного Средиземноморья показал, как торговля может соединять страны даже без единого государства.
</a:t>
            </a:r>
            <a:endParaRPr lang="en-US" sz="122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древний регион заметен сегодня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Алфавиты, которые продолжают жить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системы письма выросли из древних алфавитных традиций Восточного Средиземноморья. Когда мы пишем буквы, мы пользуемся наследием людей, которые впервые упростили запись звуков.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старых берегах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в названиях городов до сих пор заметны следы древней истории. На берегах Средиземного моря археологи находят остатки портов, стен и храмов, которые рассказывают о жизни морских народов.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руины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вещи хранятся в музеях, а руины показывают, как выглядели города много веков назад. Каменные стены, лестницы и фундаменты помогают представить, как здесь жили, торговали и молились люди.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Средиземноморье: регион, который связывал мир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Средиземноморье объединило море, города и разные культуры. Здесь родились важные торговые пути, письменность и традиции обмена, чьё влияние ощущается и сегодня.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2026-05-31T22:54:11Z</dcterms:created>
  <dcterms:modified xsi:type="dcterms:W3CDTF">2026-05-31T22:54:11Z</dcterms:modified>
</cp:coreProperties>
</file>