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jpe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Märchen, die alle kennen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сказки помогают учить немецкий легко и с интересом.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эпизоды, повторяющиеся действия и простые диалоги делают сказку понятной для младших школьников. Дети быстро запоминают героев, слова и фразы, а чтение превращается в увлекательное знакомство с немецким языком.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как удобный материал для 4 класса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19" y="1225603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050" y="1225603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475" y="3645496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0050" y="3638866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475" y="2454219"/>
            <a:ext cx="318300" cy="2546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Гримм и немецкие сказки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Якоб и Вильгельм Гримм записали и обработали многие народные сказки. Благодаря их труду эти истории сохранились и стали известны далеко за пределами Германии.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сказок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братьев Гримм вошли в число самых читаемых книг для детей. Их истории издаются, пересказываются и изучаются уже много поколений.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Знаменитый сборник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помогают увидеть, как язык связан с жизнью и традициями народа. Через простые сюжеты дети знакомятся с немецкими именами, предметами и выражениями.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культура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тексты подходят для чтения вслух, пересказа и инсценировки. Они создают на уроке атмосферу игры, а не скучного заучивания.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чтение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сказках встречаются знакомые персонажи: Красная Шапочка, Золушка, Гензель и Гретель, Рапунцель и Белоснежка. Их легко узнают даже младшие школьники.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которых знают все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легче всего запомнить в сказке?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связано с картинкой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wie das Mädchen, der Wolf, die Großmutter, das Haus и der Wald запоминаются быстрее, когда их видят в иллюстрации. Ребёнок сразу связывает слово с образом и действием.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входят в знакомый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новые слова встречаются в понятной ситуации, а не отдельно. Поэтому даже короткая фраза воспринимается легче и остаётся в памяти надолго.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Красной Шапочки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пути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Rotkäppchen идёт через лес к бабушке. Уже здесь появляются слова о дороге, направлении и месте действия.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Встреча с волком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пути девочка разговаривает с незнакомцем. Это удобный момент для коротких реплик и слов о внимательности.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Опасность у дома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бабушки возникает напряжение: герои оказываются в трудной ситуации, а сюжет становится особенно запоминающимся.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Конец истории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завершается благополучно и ясно. Такой финал помогает детям легко пересказать историю по порядку.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56" y="149325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956" y="3359250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3875" y="3365880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92425" y="1499880"/>
            <a:ext cx="318300" cy="254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3750" y="1499880"/>
            <a:ext cx="318300" cy="25464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Aschenputtel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68700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Золушка живёт в доме, где много повседневных дел. Это помогает связать новые немецкие слова с понятными домашними действиями.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667725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труд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168575" y="3810200"/>
            <a:ext cx="41859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Prinz в сказке помогает увидеть, как в текстах описывают благородного героя. Это удобный пример для простых характеристик персонажа.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667725" y="3310700"/>
            <a:ext cx="368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 и добрый поступок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4716950" y="3810200"/>
            <a:ext cx="41595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обращения и ответы делают диалог понятным. На их основе легко тренировать чтение по ролям и простое произношение.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5216100" y="3310700"/>
            <a:ext cx="3660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реплики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135625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важны платье, туфли и праздничный наряд. Такие слова легко запоминаются, потому что они связаны с яркой картинкой и событием.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3634650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внешний вид
</a:t>
            </a:r>
            <a:endParaRPr lang="en-US" sz="1100" dirty="0"/>
          </a:p>
        </p:txBody>
      </p:sp>
      <p:sp>
        <p:nvSpPr>
          <p:cNvPr id="24" name="Text 10"/>
          <p:cNvSpPr txBox="1"/>
          <p:nvPr/>
        </p:nvSpPr>
        <p:spPr>
          <a:xfrm>
            <a:off x="6096950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бала даёт слова, связанные с праздником, музыкой и встречей героев. Для детей это особенно живой и запоминающийся эпизод.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595975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и праздник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сказка Hänsel und Gretel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легко выделить двух главных героев, их семью и путь через лес. Это удобно для повторения слов, связанных с домом, дорогой и родственниками.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домик из сладостей сразу привлекает внимание детей. Такой образ помогает запомнить лексику о еде и описывать предметы очень коротко и ясно.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действия делают сюжет предсказуемым и удобным для пересказа. Даже по нескольким опорным словам можно восстановить порядок событий без лишнего труда.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и королева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König и die Königin часто появляются в сказках как правители большого замка. Их образы помогают детям понять слова, связанные с властью, торжеством и красивой обстановкой. Такие персонажи легко узнаются по короне, трону и важному виду.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 и принцесса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Prinz и die Prinzessin обычно связаны с праздником, балом или важным испытанием. Эти герои помогают строить простые описания внешности и действий. Для младших школьников они особенно понятны благодаря книгам, мультфильмам и театральным сценам.
</a:t>
            </a:r>
            <a:endParaRPr lang="en-US" sz="103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и ведьма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Wolf и die Hexe создают в сказке напряжение и делают сюжет более ярким. Их легко описать короткими словами: опасный, хитрый, страшный. Такие персонажи сразу показывают, где в истории добро, а где угроза.
</a:t>
            </a:r>
            <a:endParaRPr lang="en-US" sz="1112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сказочном мире?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19" y="1225603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0281" y="1225603"/>
            <a:ext cx="16743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475" y="3645496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4236" y="3638866"/>
            <a:ext cx="25952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419" y="2447589"/>
            <a:ext cx="234413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Фразы, которые часто звучат в сказке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помогает герою назвать себя. Её удобно использовать в коротком знакомстве персонажей и в простых школьных диалогах.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bin ...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вопрос часто звучит при встрече героев. Он помогает потренировать вопросительную интонацию и узнать собеседника.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 bist du?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реплика выражает просьбу о помощи. Она хорошо подходит для сцен, где герой попадает в трудную ситуацию и нуждается в поддержке.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Hilf mir!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делает сказочный диалог вежливым и дружелюбным. Его легко запомнить и использовать в начале любой короткой сценки.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Guten Tag!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призыв легко понять даже без длинного объяснения. В сказках он часто ведёт героя в новое место или к следующему событию.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Komm mit!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опорных слов достаточно, чтобы ребёнок увереннее узнавал их в сказке и не терялся в чтении.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4800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действия делают сказочный текст спокойным и понятным. Один и тот же образ несколько раз встречается в речи, поэтому запоминание идёт легче и естественнее.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 уроке немецкого: от начала к happy end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сказочный сюжет помогает последовательно вводить лексику, героев, действия и простые реплики.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и хорошие поступки в сказках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герои часто начинают разговор с приветствия, потому что вежливое слово сразу показывает доброжелательный настрой и помогает детям запомнить простые немецкие фразы.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bitte и danke легко входят в сценки, где кто-то просит о помощи, получает совет или благодарит за добрый поступок, не перегружая речь.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вежливость связана не только с формулами общения, но и с поведением: герой слушает, не грубит и уважает собеседника.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эпизоды удобно разыгрывать в классе, потому что они короткие, понятные и учат говорить спокойно даже в напряжённой сказочной ситуации.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школьные задания по немецкому языку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сюжеты отлично подходят для чтения по ролям, потому что реплики короткие, а персонажей легко узнать по действиям и картинкам. Дети могут назвать героя, место и главное событие, не теряясь в длинном тексте.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сказка удобна для парной и групповой работы: можно соединить слово с изображением, выбрать правильную подпись или кратко рассказать, чем всё закончилось. Такой формат помогает говорить по-немецки без лишнего напряжения.
</a:t>
            </a:r>
            <a:endParaRPr lang="en-US" sz="1178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немецких и русских сказок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русских, и в немецких сказках герои часто идут через лес, встречают опасность и получают испытание. Из-за этого сюжет кажется детям знакомым и понятным с первых минут.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историях появляются похожие чудесные детали: волшебный предмет, необычный дом, хитрый противник и спасение в последний момент. Ребёнку легко заметить, как разворачивается сказочное приключение.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уже знает русские сказки, ему проще догадаться о смысле немецких слов и действий героев. Знакомая логика сюжета помогает не бояться нового текста.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56" y="149325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331" y="149325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700" y="3292425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3875" y="3299055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любят дети в сказках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быстро запоминают персонажей, потому что у каждого из них заметные черты, свои привычки и понятная роль в истории.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герои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события всегда вызывают интерес: что-то вдруг меняется, появляется необычный предмет или герой неожиданно находит выход.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и превращения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фразы и действия помогают слушать без усталости. Ребёнок уже ждёт знакомое место и смело подхватывает его сам.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легко увидеть, кто помогает, а кто мешает. Такая ясность делает сюжет понятным и немного поучительным, но не скучным.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зло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49244" y="994175"/>
            <a:ext cx="3619313" cy="372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8250" y="13682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Wald, das Haus и das Schloss сразу рисуют место действия. Если ребёнок слышит их рядом с героем, он быстрее понимает, где начинается событие и куда ведёт дорога.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местах в сказке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8250" y="31154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словам-ориентирам удобно добавлять das Bett и der Weg. Тогда легко представить, кто куда идёт, где отдыхает герой и почему следующая сцена происходит именно там.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8622556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 сказке узнаётся характер героя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герой обычно помогает, делится и держит слово. Его поступки показывают, что ему можно доверять, даже если он говорит немного и просто.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особенно важно, что поступок говорит громче слов. Если герой ведёт себя честно и смело, слушателю сразу ясно, на чьей он стороне.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Хитрый или злой персонаж чаще обманывает, пугает и нарушает правила. Дети быстро замечают это по действиям, поэтому характер становится понятным без длинных объяснений.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сказка переходит из одной формы в другую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64850" y="1426950"/>
            <a:ext cx="38826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книга
</a:t>
            </a:r>
            <a:pPr algn="l" indent="0" marL="0">
              <a:lnSpc>
                <a:spcPct val="130039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позволяет внимательно следить за словами, повторять новую лексику и читать сказку в спокойном темпе.
</a:t>
            </a:r>
            <a:endParaRPr lang="en-US" sz="997" dirty="0"/>
          </a:p>
        </p:txBody>
      </p:sp>
      <p:sp>
        <p:nvSpPr>
          <p:cNvPr id="10" name="Text 3"/>
          <p:cNvSpPr txBox="1"/>
          <p:nvPr/>
        </p:nvSpPr>
        <p:spPr>
          <a:xfrm>
            <a:off x="1240875" y="2326075"/>
            <a:ext cx="4556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чтение вслух
</a:t>
            </a:r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сказку читают вслух, легче услышать интонацию, запомнить реплики и почувствовать настроение каждого героя.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712750" y="3213725"/>
            <a:ext cx="52518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мультфильм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анимации помогают картинка, музыка и движение, поэтому сюжет становится особенно наглядным и живым для детей.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90400" y="4111275"/>
            <a:ext cx="59364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— театр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сказка превращается в игру: нужны костюмы, жесты и речь, а знакомая история звучит по-новому.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000" y="1220238"/>
            <a:ext cx="2048400" cy="19963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9600" y="1220238"/>
            <a:ext cx="2048400" cy="19963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8400" y="1220238"/>
            <a:ext cx="2048400" cy="19963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67200" y="1220238"/>
            <a:ext cx="2048400" cy="199639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немецкие сказки чаще всего узнают дети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3060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Rotkäppchen: маленькая шапочка и большой лес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060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сказка сразу узнаётся по красному капюшону, лесной дороге и встрече с волком. Для детей она особенно запоминается из-за простого сюжета и яркого контраста между осторожностью и опасностью.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7896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Rapunzel и Schneewittchen: башня и снежная красота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7896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история ведёт к высокой башне, другая — к лесу, горам и семи гномам. Оба сюжета помогают детям узнавать немецкие названия героинь и представлять сказочный мир очень наглядно.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46284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Hänsel und Gretel: лес, сладкий домик и ведьма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46284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сказке особенно сильны мотивы дороги, поиска выхода и смелости детей. Необычный домик из сладостей вызывает удивление, а повторяющиеся действия делают сюжет удобным для пересказа.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24672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Aschenputtel: история о терпении и бале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24672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есть золушка у очага, добрый праздник и превращение, которое меняет всё. Образ принца, бала и красивого платья легко связывается с немецкими словами, которые потом остаются в памяти надолго.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помогают детям узнавать новые слова, читать короткие реплики и уверенно понимать сюжет. А ещё они делают урок добрым, живым и немного волшебным — почти как маленький праздник.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делают немецкий язык ближе и понятнее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2026-05-25T04:22:21Z</dcterms:created>
  <dcterms:modified xsi:type="dcterms:W3CDTF">2026-05-25T04:22:21Z</dcterms:modified>
</cp:coreProperties>
</file>